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1.jpg" ContentType="image/jpeg"/>
  <Override PartName="/ppt/media/image22.jpg" ContentType="image/jpeg"/>
  <Override PartName="/ppt/theme/theme2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36"/>
  </p:handoutMasterIdLst>
  <p:sldIdLst>
    <p:sldId id="256" r:id="rId5"/>
    <p:sldId id="264" r:id="rId6"/>
    <p:sldId id="260" r:id="rId7"/>
    <p:sldId id="275" r:id="rId8"/>
    <p:sldId id="283" r:id="rId9"/>
    <p:sldId id="294" r:id="rId10"/>
    <p:sldId id="292" r:id="rId11"/>
    <p:sldId id="288" r:id="rId12"/>
    <p:sldId id="268" r:id="rId13"/>
    <p:sldId id="285" r:id="rId14"/>
    <p:sldId id="272" r:id="rId15"/>
    <p:sldId id="273" r:id="rId16"/>
    <p:sldId id="269" r:id="rId17"/>
    <p:sldId id="276" r:id="rId18"/>
    <p:sldId id="290" r:id="rId19"/>
    <p:sldId id="293" r:id="rId20"/>
    <p:sldId id="291" r:id="rId21"/>
    <p:sldId id="295" r:id="rId22"/>
    <p:sldId id="282" r:id="rId23"/>
    <p:sldId id="277" r:id="rId24"/>
    <p:sldId id="286" r:id="rId25"/>
    <p:sldId id="287" r:id="rId26"/>
    <p:sldId id="278" r:id="rId27"/>
    <p:sldId id="279" r:id="rId28"/>
    <p:sldId id="281" r:id="rId29"/>
    <p:sldId id="274" r:id="rId30"/>
    <p:sldId id="289" r:id="rId31"/>
    <p:sldId id="271" r:id="rId32"/>
    <p:sldId id="263" r:id="rId33"/>
    <p:sldId id="265" r:id="rId34"/>
    <p:sldId id="28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o" id="{37B5B8CD-6393-46FA-942A-44DAFAE10F58}">
          <p14:sldIdLst>
            <p14:sldId id="256"/>
            <p14:sldId id="264"/>
            <p14:sldId id="260"/>
          </p14:sldIdLst>
        </p14:section>
        <p14:section name="Session" id="{90BACF60-6985-452D-88CF-8DBE3F5AD1EA}">
          <p14:sldIdLst>
            <p14:sldId id="275"/>
            <p14:sldId id="283"/>
            <p14:sldId id="294"/>
            <p14:sldId id="292"/>
            <p14:sldId id="288"/>
            <p14:sldId id="268"/>
            <p14:sldId id="285"/>
            <p14:sldId id="272"/>
            <p14:sldId id="273"/>
            <p14:sldId id="269"/>
            <p14:sldId id="276"/>
            <p14:sldId id="290"/>
            <p14:sldId id="293"/>
            <p14:sldId id="291"/>
            <p14:sldId id="295"/>
            <p14:sldId id="282"/>
            <p14:sldId id="277"/>
            <p14:sldId id="286"/>
            <p14:sldId id="287"/>
            <p14:sldId id="278"/>
            <p14:sldId id="279"/>
            <p14:sldId id="281"/>
            <p14:sldId id="274"/>
            <p14:sldId id="289"/>
          </p14:sldIdLst>
        </p14:section>
        <p14:section name="Session Wrap Up" id="{73F21F77-97B2-4E00-9B05-98BA1AC11388}">
          <p14:sldIdLst>
            <p14:sldId id="271"/>
            <p14:sldId id="263"/>
            <p14:sldId id="26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181FA-42C8-4A2C-A3CD-6C1D54B8FF0E}" v="318" dt="2025-04-11T04:17:37.865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92" autoAdjust="0"/>
  </p:normalViewPr>
  <p:slideViewPr>
    <p:cSldViewPr snapToGrid="0">
      <p:cViewPr varScale="1">
        <p:scale>
          <a:sx n="153" d="100"/>
          <a:sy n="153" d="100"/>
        </p:scale>
        <p:origin x="52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orio" userId="dbe1492c70b6d8a8" providerId="LiveId" clId="{601AC247-4A0F-4B0E-9498-D14CD38EA9FD}"/>
    <pc:docChg chg="undo custSel addSld delSld modSld sldOrd modSection">
      <pc:chgData name="Scott Corio" userId="dbe1492c70b6d8a8" providerId="LiveId" clId="{601AC247-4A0F-4B0E-9498-D14CD38EA9FD}" dt="2025-04-05T18:02:40.111" v="6113" actId="20577"/>
      <pc:docMkLst>
        <pc:docMk/>
      </pc:docMkLst>
      <pc:sldChg chg="del">
        <pc:chgData name="Scott Corio" userId="dbe1492c70b6d8a8" providerId="LiveId" clId="{601AC247-4A0F-4B0E-9498-D14CD38EA9FD}" dt="2025-04-03T23:46:21.451" v="1231" actId="47"/>
        <pc:sldMkLst>
          <pc:docMk/>
          <pc:sldMk cId="2512588264" sldId="266"/>
        </pc:sldMkLst>
      </pc:sldChg>
      <pc:sldChg chg="del">
        <pc:chgData name="Scott Corio" userId="dbe1492c70b6d8a8" providerId="LiveId" clId="{601AC247-4A0F-4B0E-9498-D14CD38EA9FD}" dt="2025-04-03T23:46:20.437" v="1230" actId="47"/>
        <pc:sldMkLst>
          <pc:docMk/>
          <pc:sldMk cId="2865196152" sldId="267"/>
        </pc:sldMkLst>
      </pc:sldChg>
      <pc:sldChg chg="modSp mod">
        <pc:chgData name="Scott Corio" userId="dbe1492c70b6d8a8" providerId="LiveId" clId="{601AC247-4A0F-4B0E-9498-D14CD38EA9FD}" dt="2025-04-05T17:03:40.952" v="3617" actId="27636"/>
        <pc:sldMkLst>
          <pc:docMk/>
          <pc:sldMk cId="3179580679" sldId="268"/>
        </pc:sldMkLst>
        <pc:spChg chg="mod">
          <ac:chgData name="Scott Corio" userId="dbe1492c70b6d8a8" providerId="LiveId" clId="{601AC247-4A0F-4B0E-9498-D14CD38EA9FD}" dt="2025-04-05T17:03:40.952" v="3617" actId="27636"/>
          <ac:spMkLst>
            <pc:docMk/>
            <pc:sldMk cId="3179580679" sldId="268"/>
            <ac:spMk id="3" creationId="{7C211CEC-5D84-36E8-8864-9FDC7E775B43}"/>
          </ac:spMkLst>
        </pc:spChg>
      </pc:sldChg>
      <pc:sldChg chg="modSp mod ord">
        <pc:chgData name="Scott Corio" userId="dbe1492c70b6d8a8" providerId="LiveId" clId="{601AC247-4A0F-4B0E-9498-D14CD38EA9FD}" dt="2025-04-04T02:41:33.793" v="3397"/>
        <pc:sldMkLst>
          <pc:docMk/>
          <pc:sldMk cId="1890870672" sldId="269"/>
        </pc:sldMkLst>
        <pc:spChg chg="mod">
          <ac:chgData name="Scott Corio" userId="dbe1492c70b6d8a8" providerId="LiveId" clId="{601AC247-4A0F-4B0E-9498-D14CD38EA9FD}" dt="2025-04-04T00:28:13.304" v="1697" actId="20577"/>
          <ac:spMkLst>
            <pc:docMk/>
            <pc:sldMk cId="1890870672" sldId="269"/>
            <ac:spMk id="3" creationId="{8E4F92E0-5902-8C52-5E22-69D465479DC2}"/>
          </ac:spMkLst>
        </pc:spChg>
      </pc:sldChg>
      <pc:sldChg chg="modSp new mod">
        <pc:chgData name="Scott Corio" userId="dbe1492c70b6d8a8" providerId="LiveId" clId="{601AC247-4A0F-4B0E-9498-D14CD38EA9FD}" dt="2025-04-03T22:21:10.091" v="623" actId="20577"/>
        <pc:sldMkLst>
          <pc:docMk/>
          <pc:sldMk cId="846993024" sldId="272"/>
        </pc:sldMkLst>
        <pc:spChg chg="mod">
          <ac:chgData name="Scott Corio" userId="dbe1492c70b6d8a8" providerId="LiveId" clId="{601AC247-4A0F-4B0E-9498-D14CD38EA9FD}" dt="2025-04-03T22:16:32.319" v="22" actId="20577"/>
          <ac:spMkLst>
            <pc:docMk/>
            <pc:sldMk cId="846993024" sldId="272"/>
            <ac:spMk id="2" creationId="{C7620557-C19A-284B-68B8-BAA97E70B8D4}"/>
          </ac:spMkLst>
        </pc:spChg>
        <pc:spChg chg="mod">
          <ac:chgData name="Scott Corio" userId="dbe1492c70b6d8a8" providerId="LiveId" clId="{601AC247-4A0F-4B0E-9498-D14CD38EA9FD}" dt="2025-04-03T22:21:10.091" v="623" actId="20577"/>
          <ac:spMkLst>
            <pc:docMk/>
            <pc:sldMk cId="846993024" sldId="272"/>
            <ac:spMk id="3" creationId="{9187C676-BE52-F962-24F6-FA67924A4A0A}"/>
          </ac:spMkLst>
        </pc:spChg>
      </pc:sldChg>
      <pc:sldChg chg="modSp new mod">
        <pc:chgData name="Scott Corio" userId="dbe1492c70b6d8a8" providerId="LiveId" clId="{601AC247-4A0F-4B0E-9498-D14CD38EA9FD}" dt="2025-04-03T22:26:39.323" v="996" actId="20577"/>
        <pc:sldMkLst>
          <pc:docMk/>
          <pc:sldMk cId="537601065" sldId="273"/>
        </pc:sldMkLst>
        <pc:spChg chg="mod">
          <ac:chgData name="Scott Corio" userId="dbe1492c70b6d8a8" providerId="LiveId" clId="{601AC247-4A0F-4B0E-9498-D14CD38EA9FD}" dt="2025-04-03T22:23:42.054" v="649" actId="20577"/>
          <ac:spMkLst>
            <pc:docMk/>
            <pc:sldMk cId="537601065" sldId="273"/>
            <ac:spMk id="2" creationId="{4A6463C9-A352-37D2-0AE3-C872AFECEED2}"/>
          </ac:spMkLst>
        </pc:spChg>
        <pc:spChg chg="mod">
          <ac:chgData name="Scott Corio" userId="dbe1492c70b6d8a8" providerId="LiveId" clId="{601AC247-4A0F-4B0E-9498-D14CD38EA9FD}" dt="2025-04-03T22:26:39.323" v="996" actId="20577"/>
          <ac:spMkLst>
            <pc:docMk/>
            <pc:sldMk cId="537601065" sldId="273"/>
            <ac:spMk id="3" creationId="{2632A038-4C79-D7BA-6049-9250A084B3DD}"/>
          </ac:spMkLst>
        </pc:spChg>
      </pc:sldChg>
      <pc:sldChg chg="addSp delSp modSp new mod modClrScheme chgLayout">
        <pc:chgData name="Scott Corio" userId="dbe1492c70b6d8a8" providerId="LiveId" clId="{601AC247-4A0F-4B0E-9498-D14CD38EA9FD}" dt="2025-04-03T23:12:32.849" v="1227" actId="1076"/>
        <pc:sldMkLst>
          <pc:docMk/>
          <pc:sldMk cId="3374403476" sldId="274"/>
        </pc:sldMkLst>
        <pc:spChg chg="mod ord">
          <ac:chgData name="Scott Corio" userId="dbe1492c70b6d8a8" providerId="LiveId" clId="{601AC247-4A0F-4B0E-9498-D14CD38EA9FD}" dt="2025-04-03T22:29:34.131" v="1026" actId="700"/>
          <ac:spMkLst>
            <pc:docMk/>
            <pc:sldMk cId="3374403476" sldId="274"/>
            <ac:spMk id="2" creationId="{97711363-8536-84E6-CE29-5FB74A496F75}"/>
          </ac:spMkLst>
        </pc:spChg>
        <pc:spChg chg="add mod">
          <ac:chgData name="Scott Corio" userId="dbe1492c70b6d8a8" providerId="LiveId" clId="{601AC247-4A0F-4B0E-9498-D14CD38EA9FD}" dt="2025-04-03T22:54:23.243" v="1066" actId="1076"/>
          <ac:spMkLst>
            <pc:docMk/>
            <pc:sldMk cId="3374403476" sldId="274"/>
            <ac:spMk id="13" creationId="{AAE09BDC-F76F-E55D-28C2-2D27F38E13A6}"/>
          </ac:spMkLst>
        </pc:spChg>
        <pc:spChg chg="add mod">
          <ac:chgData name="Scott Corio" userId="dbe1492c70b6d8a8" providerId="LiveId" clId="{601AC247-4A0F-4B0E-9498-D14CD38EA9FD}" dt="2025-04-03T22:54:46.320" v="1085" actId="20577"/>
          <ac:spMkLst>
            <pc:docMk/>
            <pc:sldMk cId="3374403476" sldId="274"/>
            <ac:spMk id="14" creationId="{19B07659-397E-7B55-8FCF-6198D317A0C9}"/>
          </ac:spMkLst>
        </pc:spChg>
        <pc:spChg chg="add mod">
          <ac:chgData name="Scott Corio" userId="dbe1492c70b6d8a8" providerId="LiveId" clId="{601AC247-4A0F-4B0E-9498-D14CD38EA9FD}" dt="2025-04-03T22:55:00.418" v="1101" actId="20577"/>
          <ac:spMkLst>
            <pc:docMk/>
            <pc:sldMk cId="3374403476" sldId="274"/>
            <ac:spMk id="15" creationId="{0F2760A9-D075-B58F-12F4-E981C3FDE9E5}"/>
          </ac:spMkLst>
        </pc:spChg>
        <pc:spChg chg="add mod">
          <ac:chgData name="Scott Corio" userId="dbe1492c70b6d8a8" providerId="LiveId" clId="{601AC247-4A0F-4B0E-9498-D14CD38EA9FD}" dt="2025-04-03T22:55:13.523" v="1113" actId="20577"/>
          <ac:spMkLst>
            <pc:docMk/>
            <pc:sldMk cId="3374403476" sldId="274"/>
            <ac:spMk id="16" creationId="{F77090C1-350F-EDA3-6FD9-66B6886677AA}"/>
          </ac:spMkLst>
        </pc:spChg>
        <pc:spChg chg="add mod">
          <ac:chgData name="Scott Corio" userId="dbe1492c70b6d8a8" providerId="LiveId" clId="{601AC247-4A0F-4B0E-9498-D14CD38EA9FD}" dt="2025-04-03T22:55:24.437" v="1126" actId="20577"/>
          <ac:spMkLst>
            <pc:docMk/>
            <pc:sldMk cId="3374403476" sldId="274"/>
            <ac:spMk id="17" creationId="{85DA912D-B088-5622-9D40-C2D369B391B6}"/>
          </ac:spMkLst>
        </pc:spChg>
        <pc:spChg chg="add mod">
          <ac:chgData name="Scott Corio" userId="dbe1492c70b6d8a8" providerId="LiveId" clId="{601AC247-4A0F-4B0E-9498-D14CD38EA9FD}" dt="2025-04-03T22:56:10.748" v="1139" actId="20577"/>
          <ac:spMkLst>
            <pc:docMk/>
            <pc:sldMk cId="3374403476" sldId="274"/>
            <ac:spMk id="18" creationId="{315D6DC6-1F76-EBD9-9542-43525DCE3AE0}"/>
          </ac:spMkLst>
        </pc:spChg>
        <pc:spChg chg="add mod">
          <ac:chgData name="Scott Corio" userId="dbe1492c70b6d8a8" providerId="LiveId" clId="{601AC247-4A0F-4B0E-9498-D14CD38EA9FD}" dt="2025-04-03T22:56:13.011" v="1141" actId="20577"/>
          <ac:spMkLst>
            <pc:docMk/>
            <pc:sldMk cId="3374403476" sldId="274"/>
            <ac:spMk id="19" creationId="{A9C911FB-E9E2-0410-29DD-3A9586278D2F}"/>
          </ac:spMkLst>
        </pc:spChg>
        <pc:spChg chg="add mod">
          <ac:chgData name="Scott Corio" userId="dbe1492c70b6d8a8" providerId="LiveId" clId="{601AC247-4A0F-4B0E-9498-D14CD38EA9FD}" dt="2025-04-03T22:56:08.134" v="1137" actId="1076"/>
          <ac:spMkLst>
            <pc:docMk/>
            <pc:sldMk cId="3374403476" sldId="274"/>
            <ac:spMk id="20" creationId="{6169E966-2243-3824-2B16-C47C2F64D6DE}"/>
          </ac:spMkLst>
        </pc:spChg>
        <pc:spChg chg="add mod">
          <ac:chgData name="Scott Corio" userId="dbe1492c70b6d8a8" providerId="LiveId" clId="{601AC247-4A0F-4B0E-9498-D14CD38EA9FD}" dt="2025-04-03T23:03:44.683" v="1144" actId="1076"/>
          <ac:spMkLst>
            <pc:docMk/>
            <pc:sldMk cId="3374403476" sldId="274"/>
            <ac:spMk id="21" creationId="{813A614F-2D8F-3441-3AA2-40A29B88BC67}"/>
          </ac:spMkLst>
        </pc:spChg>
        <pc:spChg chg="add mod">
          <ac:chgData name="Scott Corio" userId="dbe1492c70b6d8a8" providerId="LiveId" clId="{601AC247-4A0F-4B0E-9498-D14CD38EA9FD}" dt="2025-04-03T23:03:50.392" v="1146" actId="1076"/>
          <ac:spMkLst>
            <pc:docMk/>
            <pc:sldMk cId="3374403476" sldId="274"/>
            <ac:spMk id="22" creationId="{3119B81B-7727-49F5-C304-274737288983}"/>
          </ac:spMkLst>
        </pc:spChg>
        <pc:spChg chg="add mod">
          <ac:chgData name="Scott Corio" userId="dbe1492c70b6d8a8" providerId="LiveId" clId="{601AC247-4A0F-4B0E-9498-D14CD38EA9FD}" dt="2025-04-03T23:07:43.799" v="1158" actId="1076"/>
          <ac:spMkLst>
            <pc:docMk/>
            <pc:sldMk cId="3374403476" sldId="274"/>
            <ac:spMk id="23" creationId="{40B4076E-0C01-A6E0-3008-71808C456F0C}"/>
          </ac:spMkLst>
        </pc:spChg>
        <pc:spChg chg="add mod">
          <ac:chgData name="Scott Corio" userId="dbe1492c70b6d8a8" providerId="LiveId" clId="{601AC247-4A0F-4B0E-9498-D14CD38EA9FD}" dt="2025-04-03T23:07:46.492" v="1159" actId="1076"/>
          <ac:spMkLst>
            <pc:docMk/>
            <pc:sldMk cId="3374403476" sldId="274"/>
            <ac:spMk id="24" creationId="{450075F8-1DA7-668E-6C2B-064AD174BA95}"/>
          </ac:spMkLst>
        </pc:spChg>
        <pc:spChg chg="add mod">
          <ac:chgData name="Scott Corio" userId="dbe1492c70b6d8a8" providerId="LiveId" clId="{601AC247-4A0F-4B0E-9498-D14CD38EA9FD}" dt="2025-04-03T23:08:08.202" v="1164" actId="1076"/>
          <ac:spMkLst>
            <pc:docMk/>
            <pc:sldMk cId="3374403476" sldId="274"/>
            <ac:spMk id="26" creationId="{915032FF-BDC1-00E4-7D54-3B57B21FDA0F}"/>
          </ac:spMkLst>
        </pc:spChg>
        <pc:spChg chg="add mod">
          <ac:chgData name="Scott Corio" userId="dbe1492c70b6d8a8" providerId="LiveId" clId="{601AC247-4A0F-4B0E-9498-D14CD38EA9FD}" dt="2025-04-03T23:08:08.202" v="1164" actId="1076"/>
          <ac:spMkLst>
            <pc:docMk/>
            <pc:sldMk cId="3374403476" sldId="274"/>
            <ac:spMk id="27" creationId="{0537D51A-5B07-8C57-A91B-9F78B3356FE1}"/>
          </ac:spMkLst>
        </pc:spChg>
        <pc:spChg chg="add mod">
          <ac:chgData name="Scott Corio" userId="dbe1492c70b6d8a8" providerId="LiveId" clId="{601AC247-4A0F-4B0E-9498-D14CD38EA9FD}" dt="2025-04-03T23:08:08.202" v="1164" actId="1076"/>
          <ac:spMkLst>
            <pc:docMk/>
            <pc:sldMk cId="3374403476" sldId="274"/>
            <ac:spMk id="28" creationId="{771855AB-683E-780F-A5D3-D0DAF40EC2E9}"/>
          </ac:spMkLst>
        </pc:spChg>
        <pc:spChg chg="add mod">
          <ac:chgData name="Scott Corio" userId="dbe1492c70b6d8a8" providerId="LiveId" clId="{601AC247-4A0F-4B0E-9498-D14CD38EA9FD}" dt="2025-04-03T23:12:03.120" v="1216" actId="404"/>
          <ac:spMkLst>
            <pc:docMk/>
            <pc:sldMk cId="3374403476" sldId="274"/>
            <ac:spMk id="42" creationId="{86988467-EF18-ADC9-C037-8C28FE98B5AA}"/>
          </ac:spMkLst>
        </pc:spChg>
        <pc:spChg chg="add mod">
          <ac:chgData name="Scott Corio" userId="dbe1492c70b6d8a8" providerId="LiveId" clId="{601AC247-4A0F-4B0E-9498-D14CD38EA9FD}" dt="2025-04-03T23:12:32.849" v="1227" actId="1076"/>
          <ac:spMkLst>
            <pc:docMk/>
            <pc:sldMk cId="3374403476" sldId="274"/>
            <ac:spMk id="43" creationId="{6F494F0B-6A06-9220-8246-4C714BA0569A}"/>
          </ac:spMkLst>
        </pc:spChg>
        <pc:spChg chg="add mod">
          <ac:chgData name="Scott Corio" userId="dbe1492c70b6d8a8" providerId="LiveId" clId="{601AC247-4A0F-4B0E-9498-D14CD38EA9FD}" dt="2025-04-03T23:12:32.849" v="1227" actId="1076"/>
          <ac:spMkLst>
            <pc:docMk/>
            <pc:sldMk cId="3374403476" sldId="274"/>
            <ac:spMk id="44" creationId="{761F11E9-B0A8-1236-962F-51C8135FCF40}"/>
          </ac:spMkLst>
        </pc:spChg>
        <pc:spChg chg="add mod">
          <ac:chgData name="Scott Corio" userId="dbe1492c70b6d8a8" providerId="LiveId" clId="{601AC247-4A0F-4B0E-9498-D14CD38EA9FD}" dt="2025-04-03T23:11:59.168" v="1214" actId="404"/>
          <ac:spMkLst>
            <pc:docMk/>
            <pc:sldMk cId="3374403476" sldId="274"/>
            <ac:spMk id="45" creationId="{18B0E882-3162-D216-89AB-8419928FC27A}"/>
          </ac:spMkLst>
        </pc:spChg>
        <pc:spChg chg="add mod">
          <ac:chgData name="Scott Corio" userId="dbe1492c70b6d8a8" providerId="LiveId" clId="{601AC247-4A0F-4B0E-9498-D14CD38EA9FD}" dt="2025-04-03T23:12:32.849" v="1227" actId="1076"/>
          <ac:spMkLst>
            <pc:docMk/>
            <pc:sldMk cId="3374403476" sldId="274"/>
            <ac:spMk id="46" creationId="{98EFBEAB-4807-F618-710E-637557B6F66C}"/>
          </ac:spMkLst>
        </pc:spChg>
        <pc:spChg chg="add mod">
          <ac:chgData name="Scott Corio" userId="dbe1492c70b6d8a8" providerId="LiveId" clId="{601AC247-4A0F-4B0E-9498-D14CD38EA9FD}" dt="2025-04-03T23:12:32.849" v="1227" actId="1076"/>
          <ac:spMkLst>
            <pc:docMk/>
            <pc:sldMk cId="3374403476" sldId="274"/>
            <ac:spMk id="47" creationId="{E3A4CE9D-97B6-DA46-6473-E58A72637027}"/>
          </ac:spMkLst>
        </pc:spChg>
        <pc:picChg chg="add mod">
          <ac:chgData name="Scott Corio" userId="dbe1492c70b6d8a8" providerId="LiveId" clId="{601AC247-4A0F-4B0E-9498-D14CD38EA9FD}" dt="2025-04-03T22:52:13.967" v="1032" actId="1076"/>
          <ac:picMkLst>
            <pc:docMk/>
            <pc:sldMk cId="3374403476" sldId="274"/>
            <ac:picMk id="5" creationId="{42FC14A4-FAC7-7EC5-81FB-6913BBB11790}"/>
          </ac:picMkLst>
        </pc:picChg>
        <pc:picChg chg="add mod">
          <ac:chgData name="Scott Corio" userId="dbe1492c70b6d8a8" providerId="LiveId" clId="{601AC247-4A0F-4B0E-9498-D14CD38EA9FD}" dt="2025-04-03T22:52:19.600" v="1033" actId="1076"/>
          <ac:picMkLst>
            <pc:docMk/>
            <pc:sldMk cId="3374403476" sldId="274"/>
            <ac:picMk id="6" creationId="{6BB1D60B-155F-03C0-B5F6-9DF4727C60D8}"/>
          </ac:picMkLst>
        </pc:picChg>
        <pc:picChg chg="add mod">
          <ac:chgData name="Scott Corio" userId="dbe1492c70b6d8a8" providerId="LiveId" clId="{601AC247-4A0F-4B0E-9498-D14CD38EA9FD}" dt="2025-04-03T22:53:44.304" v="1047" actId="1076"/>
          <ac:picMkLst>
            <pc:docMk/>
            <pc:sldMk cId="3374403476" sldId="274"/>
            <ac:picMk id="7" creationId="{4BB0C778-6BA5-A0F6-9074-7DDDADE03121}"/>
          </ac:picMkLst>
        </pc:picChg>
        <pc:picChg chg="add mod">
          <ac:chgData name="Scott Corio" userId="dbe1492c70b6d8a8" providerId="LiveId" clId="{601AC247-4A0F-4B0E-9498-D14CD38EA9FD}" dt="2025-04-03T22:53:36.095" v="1045" actId="1076"/>
          <ac:picMkLst>
            <pc:docMk/>
            <pc:sldMk cId="3374403476" sldId="274"/>
            <ac:picMk id="8" creationId="{D9D944EB-8B55-FE32-CFF3-57A528576CC0}"/>
          </ac:picMkLst>
        </pc:picChg>
        <pc:picChg chg="add mod">
          <ac:chgData name="Scott Corio" userId="dbe1492c70b6d8a8" providerId="LiveId" clId="{601AC247-4A0F-4B0E-9498-D14CD38EA9FD}" dt="2025-04-03T22:53:39.183" v="1046" actId="1076"/>
          <ac:picMkLst>
            <pc:docMk/>
            <pc:sldMk cId="3374403476" sldId="274"/>
            <ac:picMk id="9" creationId="{63289EF9-0A1B-D667-BFA3-79E8EC120579}"/>
          </ac:picMkLst>
        </pc:picChg>
        <pc:picChg chg="add mod">
          <ac:chgData name="Scott Corio" userId="dbe1492c70b6d8a8" providerId="LiveId" clId="{601AC247-4A0F-4B0E-9498-D14CD38EA9FD}" dt="2025-04-03T22:53:28.072" v="1042" actId="1076"/>
          <ac:picMkLst>
            <pc:docMk/>
            <pc:sldMk cId="3374403476" sldId="274"/>
            <ac:picMk id="10" creationId="{DD4C9D21-4F02-375A-D977-91110A03ED71}"/>
          </ac:picMkLst>
        </pc:picChg>
        <pc:picChg chg="add mod">
          <ac:chgData name="Scott Corio" userId="dbe1492c70b6d8a8" providerId="LiveId" clId="{601AC247-4A0F-4B0E-9498-D14CD38EA9FD}" dt="2025-04-03T22:53:49.691" v="1049" actId="1076"/>
          <ac:picMkLst>
            <pc:docMk/>
            <pc:sldMk cId="3374403476" sldId="274"/>
            <ac:picMk id="11" creationId="{1D1373FE-965F-5DE7-12A2-5582D75A944C}"/>
          </ac:picMkLst>
        </pc:picChg>
        <pc:picChg chg="add mod">
          <ac:chgData name="Scott Corio" userId="dbe1492c70b6d8a8" providerId="LiveId" clId="{601AC247-4A0F-4B0E-9498-D14CD38EA9FD}" dt="2025-04-03T22:53:55.243" v="1051" actId="1076"/>
          <ac:picMkLst>
            <pc:docMk/>
            <pc:sldMk cId="3374403476" sldId="274"/>
            <ac:picMk id="12" creationId="{E9E17BA2-0D1D-E720-E261-227BA25F3E0A}"/>
          </ac:picMkLst>
        </pc:picChg>
        <pc:picChg chg="add mod">
          <ac:chgData name="Scott Corio" userId="dbe1492c70b6d8a8" providerId="LiveId" clId="{601AC247-4A0F-4B0E-9498-D14CD38EA9FD}" dt="2025-04-03T23:08:49.830" v="1166" actId="1076"/>
          <ac:picMkLst>
            <pc:docMk/>
            <pc:sldMk cId="3374403476" sldId="274"/>
            <ac:picMk id="30" creationId="{8D540FDF-40CD-2B62-FEE5-B7D5B9B980EE}"/>
          </ac:picMkLst>
        </pc:picChg>
        <pc:picChg chg="add mod">
          <ac:chgData name="Scott Corio" userId="dbe1492c70b6d8a8" providerId="LiveId" clId="{601AC247-4A0F-4B0E-9498-D14CD38EA9FD}" dt="2025-04-03T23:08:56.257" v="1168" actId="1076"/>
          <ac:picMkLst>
            <pc:docMk/>
            <pc:sldMk cId="3374403476" sldId="274"/>
            <ac:picMk id="31" creationId="{4FC54190-2D5E-1163-6F03-7ACDDDB294A2}"/>
          </ac:picMkLst>
        </pc:picChg>
        <pc:picChg chg="add mod">
          <ac:chgData name="Scott Corio" userId="dbe1492c70b6d8a8" providerId="LiveId" clId="{601AC247-4A0F-4B0E-9498-D14CD38EA9FD}" dt="2025-04-03T23:09:00.181" v="1170" actId="1076"/>
          <ac:picMkLst>
            <pc:docMk/>
            <pc:sldMk cId="3374403476" sldId="274"/>
            <ac:picMk id="32" creationId="{378A807C-D38F-8C33-4BCC-5D2F7802108C}"/>
          </ac:picMkLst>
        </pc:picChg>
        <pc:picChg chg="add mod">
          <ac:chgData name="Scott Corio" userId="dbe1492c70b6d8a8" providerId="LiveId" clId="{601AC247-4A0F-4B0E-9498-D14CD38EA9FD}" dt="2025-04-03T23:09:09.668" v="1172" actId="1076"/>
          <ac:picMkLst>
            <pc:docMk/>
            <pc:sldMk cId="3374403476" sldId="274"/>
            <ac:picMk id="33" creationId="{346C4F14-F802-0503-183F-D1D19A266730}"/>
          </ac:picMkLst>
        </pc:picChg>
        <pc:picChg chg="add mod">
          <ac:chgData name="Scott Corio" userId="dbe1492c70b6d8a8" providerId="LiveId" clId="{601AC247-4A0F-4B0E-9498-D14CD38EA9FD}" dt="2025-04-03T23:09:18.782" v="1174" actId="1076"/>
          <ac:picMkLst>
            <pc:docMk/>
            <pc:sldMk cId="3374403476" sldId="274"/>
            <ac:picMk id="34" creationId="{2AA473FA-EAD2-24DD-9090-ED5B058C5DF9}"/>
          </ac:picMkLst>
        </pc:picChg>
        <pc:picChg chg="add mod">
          <ac:chgData name="Scott Corio" userId="dbe1492c70b6d8a8" providerId="LiveId" clId="{601AC247-4A0F-4B0E-9498-D14CD38EA9FD}" dt="2025-04-03T23:09:31.943" v="1176" actId="1076"/>
          <ac:picMkLst>
            <pc:docMk/>
            <pc:sldMk cId="3374403476" sldId="274"/>
            <ac:picMk id="35" creationId="{DFA54992-4CB3-D580-33D3-ED7CF5011A00}"/>
          </ac:picMkLst>
        </pc:picChg>
        <pc:picChg chg="add mod">
          <ac:chgData name="Scott Corio" userId="dbe1492c70b6d8a8" providerId="LiveId" clId="{601AC247-4A0F-4B0E-9498-D14CD38EA9FD}" dt="2025-04-03T23:10:08.946" v="1179" actId="1076"/>
          <ac:picMkLst>
            <pc:docMk/>
            <pc:sldMk cId="3374403476" sldId="274"/>
            <ac:picMk id="36" creationId="{2CC8511B-E2F0-C7A2-E115-BBE89F927F75}"/>
          </ac:picMkLst>
        </pc:picChg>
        <pc:picChg chg="add mod">
          <ac:chgData name="Scott Corio" userId="dbe1492c70b6d8a8" providerId="LiveId" clId="{601AC247-4A0F-4B0E-9498-D14CD38EA9FD}" dt="2025-04-03T23:10:14.016" v="1181" actId="1076"/>
          <ac:picMkLst>
            <pc:docMk/>
            <pc:sldMk cId="3374403476" sldId="274"/>
            <ac:picMk id="37" creationId="{76CC287A-CFBE-37C1-D26F-BC5F78EFA37D}"/>
          </ac:picMkLst>
        </pc:picChg>
        <pc:picChg chg="add mod">
          <ac:chgData name="Scott Corio" userId="dbe1492c70b6d8a8" providerId="LiveId" clId="{601AC247-4A0F-4B0E-9498-D14CD38EA9FD}" dt="2025-04-03T23:10:27.689" v="1183" actId="1076"/>
          <ac:picMkLst>
            <pc:docMk/>
            <pc:sldMk cId="3374403476" sldId="274"/>
            <ac:picMk id="38" creationId="{7C41E026-81D4-60B7-3FF7-9B463464F944}"/>
          </ac:picMkLst>
        </pc:picChg>
        <pc:picChg chg="add mod">
          <ac:chgData name="Scott Corio" userId="dbe1492c70b6d8a8" providerId="LiveId" clId="{601AC247-4A0F-4B0E-9498-D14CD38EA9FD}" dt="2025-04-03T23:10:27.689" v="1183" actId="1076"/>
          <ac:picMkLst>
            <pc:docMk/>
            <pc:sldMk cId="3374403476" sldId="274"/>
            <ac:picMk id="39" creationId="{128E4D6A-D682-C01C-0029-378781BF2DCC}"/>
          </ac:picMkLst>
        </pc:picChg>
        <pc:picChg chg="add mod">
          <ac:chgData name="Scott Corio" userId="dbe1492c70b6d8a8" providerId="LiveId" clId="{601AC247-4A0F-4B0E-9498-D14CD38EA9FD}" dt="2025-04-03T23:10:35.938" v="1185" actId="1076"/>
          <ac:picMkLst>
            <pc:docMk/>
            <pc:sldMk cId="3374403476" sldId="274"/>
            <ac:picMk id="40" creationId="{B189C0C0-4976-CAB2-1BDC-61FD98A8FF9B}"/>
          </ac:picMkLst>
        </pc:picChg>
        <pc:picChg chg="add mod">
          <ac:chgData name="Scott Corio" userId="dbe1492c70b6d8a8" providerId="LiveId" clId="{601AC247-4A0F-4B0E-9498-D14CD38EA9FD}" dt="2025-04-03T23:10:35.938" v="1185" actId="1076"/>
          <ac:picMkLst>
            <pc:docMk/>
            <pc:sldMk cId="3374403476" sldId="274"/>
            <ac:picMk id="41" creationId="{C36765E1-A0F9-3E0F-E0C9-DBFD562525E9}"/>
          </ac:picMkLst>
        </pc:picChg>
      </pc:sldChg>
      <pc:sldChg chg="addSp delSp modSp new mod modClrScheme chgLayout">
        <pc:chgData name="Scott Corio" userId="dbe1492c70b6d8a8" providerId="LiveId" clId="{601AC247-4A0F-4B0E-9498-D14CD38EA9FD}" dt="2025-04-03T23:55:54.030" v="1268" actId="27636"/>
        <pc:sldMkLst>
          <pc:docMk/>
          <pc:sldMk cId="3836757154" sldId="275"/>
        </pc:sldMkLst>
        <pc:spChg chg="add mod ord">
          <ac:chgData name="Scott Corio" userId="dbe1492c70b6d8a8" providerId="LiveId" clId="{601AC247-4A0F-4B0E-9498-D14CD38EA9FD}" dt="2025-04-03T23:52:03.808" v="1252" actId="20577"/>
          <ac:spMkLst>
            <pc:docMk/>
            <pc:sldMk cId="3836757154" sldId="275"/>
            <ac:spMk id="4" creationId="{D40CB5E9-1FFA-6BF7-6251-88FAAE91572D}"/>
          </ac:spMkLst>
        </pc:spChg>
        <pc:spChg chg="add mod ord">
          <ac:chgData name="Scott Corio" userId="dbe1492c70b6d8a8" providerId="LiveId" clId="{601AC247-4A0F-4B0E-9498-D14CD38EA9FD}" dt="2025-04-03T23:55:54.030" v="1268" actId="27636"/>
          <ac:spMkLst>
            <pc:docMk/>
            <pc:sldMk cId="3836757154" sldId="275"/>
            <ac:spMk id="5" creationId="{77E1B4B7-AD52-EFD0-4BA5-F27BF918F671}"/>
          </ac:spMkLst>
        </pc:spChg>
      </pc:sldChg>
      <pc:sldChg chg="addSp delSp modSp new mod modClrScheme modAnim chgLayout">
        <pc:chgData name="Scott Corio" userId="dbe1492c70b6d8a8" providerId="LiveId" clId="{601AC247-4A0F-4B0E-9498-D14CD38EA9FD}" dt="2025-04-04T00:27:06.478" v="1682"/>
        <pc:sldMkLst>
          <pc:docMk/>
          <pc:sldMk cId="337093786" sldId="276"/>
        </pc:sldMkLst>
        <pc:spChg chg="add mod ord">
          <ac:chgData name="Scott Corio" userId="dbe1492c70b6d8a8" providerId="LiveId" clId="{601AC247-4A0F-4B0E-9498-D14CD38EA9FD}" dt="2025-04-03T23:59:58.200" v="1373" actId="700"/>
          <ac:spMkLst>
            <pc:docMk/>
            <pc:sldMk cId="337093786" sldId="276"/>
            <ac:spMk id="4" creationId="{B14A83FE-8FCB-05FF-B7D4-1D15B448BAA0}"/>
          </ac:spMkLst>
        </pc:spChg>
        <pc:spChg chg="add mod ord">
          <ac:chgData name="Scott Corio" userId="dbe1492c70b6d8a8" providerId="LiveId" clId="{601AC247-4A0F-4B0E-9498-D14CD38EA9FD}" dt="2025-04-04T00:00:07.166" v="1386" actId="20577"/>
          <ac:spMkLst>
            <pc:docMk/>
            <pc:sldMk cId="337093786" sldId="276"/>
            <ac:spMk id="10" creationId="{007BFF30-050C-7FB5-B536-3F3F0248B8F8}"/>
          </ac:spMkLst>
        </pc:spChg>
        <pc:spChg chg="add mod ord">
          <ac:chgData name="Scott Corio" userId="dbe1492c70b6d8a8" providerId="LiveId" clId="{601AC247-4A0F-4B0E-9498-D14CD38EA9FD}" dt="2025-04-04T00:00:35.155" v="1404" actId="121"/>
          <ac:spMkLst>
            <pc:docMk/>
            <pc:sldMk cId="337093786" sldId="276"/>
            <ac:spMk id="11" creationId="{51A026E8-92E8-0000-4053-383CFFB97310}"/>
          </ac:spMkLst>
        </pc:spChg>
        <pc:spChg chg="add mod">
          <ac:chgData name="Scott Corio" userId="dbe1492c70b6d8a8" providerId="LiveId" clId="{601AC247-4A0F-4B0E-9498-D14CD38EA9FD}" dt="2025-04-04T00:00:52.830" v="1434" actId="20577"/>
          <ac:spMkLst>
            <pc:docMk/>
            <pc:sldMk cId="337093786" sldId="276"/>
            <ac:spMk id="12" creationId="{370EC831-1F73-1642-50EA-CA7F1B4BB5BB}"/>
          </ac:spMkLst>
        </pc:spChg>
        <pc:spChg chg="add mod">
          <ac:chgData name="Scott Corio" userId="dbe1492c70b6d8a8" providerId="LiveId" clId="{601AC247-4A0F-4B0E-9498-D14CD38EA9FD}" dt="2025-04-04T00:02:35.540" v="1516" actId="20577"/>
          <ac:spMkLst>
            <pc:docMk/>
            <pc:sldMk cId="337093786" sldId="276"/>
            <ac:spMk id="13" creationId="{CF90AB29-830A-3E38-D76F-587ACFF5C715}"/>
          </ac:spMkLst>
        </pc:spChg>
        <pc:spChg chg="add mod">
          <ac:chgData name="Scott Corio" userId="dbe1492c70b6d8a8" providerId="LiveId" clId="{601AC247-4A0F-4B0E-9498-D14CD38EA9FD}" dt="2025-04-04T00:02:45.287" v="1518" actId="313"/>
          <ac:spMkLst>
            <pc:docMk/>
            <pc:sldMk cId="337093786" sldId="276"/>
            <ac:spMk id="14" creationId="{9BCB80D4-2C35-5742-64B9-CECECB009895}"/>
          </ac:spMkLst>
        </pc:spChg>
        <pc:spChg chg="add mod">
          <ac:chgData name="Scott Corio" userId="dbe1492c70b6d8a8" providerId="LiveId" clId="{601AC247-4A0F-4B0E-9498-D14CD38EA9FD}" dt="2025-04-04T00:02:26.784" v="1513" actId="13822"/>
          <ac:spMkLst>
            <pc:docMk/>
            <pc:sldMk cId="337093786" sldId="276"/>
            <ac:spMk id="15" creationId="{EDA87588-5417-6D15-FAA3-64F84130B920}"/>
          </ac:spMkLst>
        </pc:spChg>
        <pc:spChg chg="add mod">
          <ac:chgData name="Scott Corio" userId="dbe1492c70b6d8a8" providerId="LiveId" clId="{601AC247-4A0F-4B0E-9498-D14CD38EA9FD}" dt="2025-04-04T00:03:02.254" v="1540" actId="20577"/>
          <ac:spMkLst>
            <pc:docMk/>
            <pc:sldMk cId="337093786" sldId="276"/>
            <ac:spMk id="16" creationId="{8BFCF8E7-AE02-47F6-D7A2-D97F8FE0F5B6}"/>
          </ac:spMkLst>
        </pc:spChg>
        <pc:spChg chg="add mod">
          <ac:chgData name="Scott Corio" userId="dbe1492c70b6d8a8" providerId="LiveId" clId="{601AC247-4A0F-4B0E-9498-D14CD38EA9FD}" dt="2025-04-04T00:20:53.446" v="1595" actId="13822"/>
          <ac:spMkLst>
            <pc:docMk/>
            <pc:sldMk cId="337093786" sldId="276"/>
            <ac:spMk id="17" creationId="{E1BB8C4C-7910-D5D9-EF74-87D432057908}"/>
          </ac:spMkLst>
        </pc:spChg>
        <pc:spChg chg="add mod">
          <ac:chgData name="Scott Corio" userId="dbe1492c70b6d8a8" providerId="LiveId" clId="{601AC247-4A0F-4B0E-9498-D14CD38EA9FD}" dt="2025-04-04T00:22:09.990" v="1628" actId="20577"/>
          <ac:spMkLst>
            <pc:docMk/>
            <pc:sldMk cId="337093786" sldId="276"/>
            <ac:spMk id="18" creationId="{4EAED8F6-E14F-DCDB-E4DB-CE6B992D9D29}"/>
          </ac:spMkLst>
        </pc:spChg>
        <pc:spChg chg="add mod">
          <ac:chgData name="Scott Corio" userId="dbe1492c70b6d8a8" providerId="LiveId" clId="{601AC247-4A0F-4B0E-9498-D14CD38EA9FD}" dt="2025-04-04T00:22:47.023" v="1658" actId="13822"/>
          <ac:spMkLst>
            <pc:docMk/>
            <pc:sldMk cId="337093786" sldId="276"/>
            <ac:spMk id="19" creationId="{32108D07-40AF-DF86-0973-D115AC870B4F}"/>
          </ac:spMkLst>
        </pc:spChg>
      </pc:sldChg>
      <pc:sldChg chg="modSp new mod">
        <pc:chgData name="Scott Corio" userId="dbe1492c70b6d8a8" providerId="LiveId" clId="{601AC247-4A0F-4B0E-9498-D14CD38EA9FD}" dt="2025-04-04T00:38:04.649" v="2557" actId="20577"/>
        <pc:sldMkLst>
          <pc:docMk/>
          <pc:sldMk cId="3946138240" sldId="277"/>
        </pc:sldMkLst>
        <pc:spChg chg="mod">
          <ac:chgData name="Scott Corio" userId="dbe1492c70b6d8a8" providerId="LiveId" clId="{601AC247-4A0F-4B0E-9498-D14CD38EA9FD}" dt="2025-04-04T00:30:10.253" v="1759" actId="27636"/>
          <ac:spMkLst>
            <pc:docMk/>
            <pc:sldMk cId="3946138240" sldId="277"/>
            <ac:spMk id="2" creationId="{4FCC39A4-68A5-51C4-5B65-D8E997C8762C}"/>
          </ac:spMkLst>
        </pc:spChg>
        <pc:spChg chg="mod">
          <ac:chgData name="Scott Corio" userId="dbe1492c70b6d8a8" providerId="LiveId" clId="{601AC247-4A0F-4B0E-9498-D14CD38EA9FD}" dt="2025-04-04T00:38:04.649" v="2557" actId="20577"/>
          <ac:spMkLst>
            <pc:docMk/>
            <pc:sldMk cId="3946138240" sldId="277"/>
            <ac:spMk id="3" creationId="{55206B87-595A-B9B4-A6C5-D345949A3AB5}"/>
          </ac:spMkLst>
        </pc:spChg>
      </pc:sldChg>
      <pc:sldChg chg="addSp delSp modSp new mod ord modAnim">
        <pc:chgData name="Scott Corio" userId="dbe1492c70b6d8a8" providerId="LiveId" clId="{601AC247-4A0F-4B0E-9498-D14CD38EA9FD}" dt="2025-04-04T01:31:40.680" v="3083"/>
        <pc:sldMkLst>
          <pc:docMk/>
          <pc:sldMk cId="1057257827" sldId="278"/>
        </pc:sldMkLst>
        <pc:spChg chg="mod">
          <ac:chgData name="Scott Corio" userId="dbe1492c70b6d8a8" providerId="LiveId" clId="{601AC247-4A0F-4B0E-9498-D14CD38EA9FD}" dt="2025-04-04T01:30:24.059" v="3045" actId="20577"/>
          <ac:spMkLst>
            <pc:docMk/>
            <pc:sldMk cId="1057257827" sldId="278"/>
            <ac:spMk id="2" creationId="{E67B84E2-2157-8B18-047F-B7B16411B395}"/>
          </ac:spMkLst>
        </pc:spChg>
        <pc:spChg chg="add mod ord">
          <ac:chgData name="Scott Corio" userId="dbe1492c70b6d8a8" providerId="LiveId" clId="{601AC247-4A0F-4B0E-9498-D14CD38EA9FD}" dt="2025-04-04T01:14:14.481" v="2689" actId="1076"/>
          <ac:spMkLst>
            <pc:docMk/>
            <pc:sldMk cId="1057257827" sldId="278"/>
            <ac:spMk id="4" creationId="{8FE5D40B-069C-CB92-C514-3B522466B0C5}"/>
          </ac:spMkLst>
        </pc:spChg>
        <pc:spChg chg="add mod ord">
          <ac:chgData name="Scott Corio" userId="dbe1492c70b6d8a8" providerId="LiveId" clId="{601AC247-4A0F-4B0E-9498-D14CD38EA9FD}" dt="2025-04-04T01:15:57.957" v="2732" actId="13822"/>
          <ac:spMkLst>
            <pc:docMk/>
            <pc:sldMk cId="1057257827" sldId="278"/>
            <ac:spMk id="5" creationId="{A9B8E4B3-A0FA-36FC-470C-19F5D88B9382}"/>
          </ac:spMkLst>
        </pc:spChg>
        <pc:spChg chg="add mod">
          <ac:chgData name="Scott Corio" userId="dbe1492c70b6d8a8" providerId="LiveId" clId="{601AC247-4A0F-4B0E-9498-D14CD38EA9FD}" dt="2025-04-04T01:26:20.020" v="2960" actId="207"/>
          <ac:spMkLst>
            <pc:docMk/>
            <pc:sldMk cId="1057257827" sldId="278"/>
            <ac:spMk id="6" creationId="{F7469282-0C47-5A33-291D-91D296FD5B6F}"/>
          </ac:spMkLst>
        </pc:spChg>
        <pc:spChg chg="add del mod">
          <ac:chgData name="Scott Corio" userId="dbe1492c70b6d8a8" providerId="LiveId" clId="{601AC247-4A0F-4B0E-9498-D14CD38EA9FD}" dt="2025-04-04T01:27:41.640" v="3018" actId="478"/>
          <ac:spMkLst>
            <pc:docMk/>
            <pc:sldMk cId="1057257827" sldId="278"/>
            <ac:spMk id="7" creationId="{E34F26F7-E3B6-E5DC-4F90-710CA0E66A55}"/>
          </ac:spMkLst>
        </pc:spChg>
        <pc:spChg chg="add mod">
          <ac:chgData name="Scott Corio" userId="dbe1492c70b6d8a8" providerId="LiveId" clId="{601AC247-4A0F-4B0E-9498-D14CD38EA9FD}" dt="2025-04-04T01:26:29.113" v="2962" actId="14100"/>
          <ac:spMkLst>
            <pc:docMk/>
            <pc:sldMk cId="1057257827" sldId="278"/>
            <ac:spMk id="8" creationId="{94964521-A552-5842-7F76-90C4F9AA4585}"/>
          </ac:spMkLst>
        </pc:spChg>
        <pc:spChg chg="add mod">
          <ac:chgData name="Scott Corio" userId="dbe1492c70b6d8a8" providerId="LiveId" clId="{601AC247-4A0F-4B0E-9498-D14CD38EA9FD}" dt="2025-04-04T01:16:01.354" v="2733" actId="13822"/>
          <ac:spMkLst>
            <pc:docMk/>
            <pc:sldMk cId="1057257827" sldId="278"/>
            <ac:spMk id="9" creationId="{31C0494C-66FA-A97F-7DFC-81C0B7D70CBD}"/>
          </ac:spMkLst>
        </pc:spChg>
        <pc:spChg chg="add mod">
          <ac:chgData name="Scott Corio" userId="dbe1492c70b6d8a8" providerId="LiveId" clId="{601AC247-4A0F-4B0E-9498-D14CD38EA9FD}" dt="2025-04-04T01:27:29.181" v="3012" actId="20577"/>
          <ac:spMkLst>
            <pc:docMk/>
            <pc:sldMk cId="1057257827" sldId="278"/>
            <ac:spMk id="10" creationId="{6B16F459-F04B-6A90-523B-CE37BD4EF498}"/>
          </ac:spMkLst>
        </pc:spChg>
        <pc:spChg chg="add mod">
          <ac:chgData name="Scott Corio" userId="dbe1492c70b6d8a8" providerId="LiveId" clId="{601AC247-4A0F-4B0E-9498-D14CD38EA9FD}" dt="2025-04-04T01:18:46.936" v="2824" actId="1076"/>
          <ac:spMkLst>
            <pc:docMk/>
            <pc:sldMk cId="1057257827" sldId="278"/>
            <ac:spMk id="14" creationId="{69A49D5E-D1F5-65F5-2259-C3D602F12C6A}"/>
          </ac:spMkLst>
        </pc:spChg>
        <pc:spChg chg="add mod">
          <ac:chgData name="Scott Corio" userId="dbe1492c70b6d8a8" providerId="LiveId" clId="{601AC247-4A0F-4B0E-9498-D14CD38EA9FD}" dt="2025-04-04T01:19:10.994" v="2829" actId="13822"/>
          <ac:spMkLst>
            <pc:docMk/>
            <pc:sldMk cId="1057257827" sldId="278"/>
            <ac:spMk id="15" creationId="{EB428A31-7A8F-9E97-9A29-16BCDBFC3145}"/>
          </ac:spMkLst>
        </pc:spChg>
        <pc:spChg chg="add mod">
          <ac:chgData name="Scott Corio" userId="dbe1492c70b6d8a8" providerId="LiveId" clId="{601AC247-4A0F-4B0E-9498-D14CD38EA9FD}" dt="2025-04-04T01:19:26.890" v="2832" actId="13822"/>
          <ac:spMkLst>
            <pc:docMk/>
            <pc:sldMk cId="1057257827" sldId="278"/>
            <ac:spMk id="16" creationId="{0B998FF1-1AB7-765D-C32F-5214539EA155}"/>
          </ac:spMkLst>
        </pc:spChg>
        <pc:spChg chg="add mod">
          <ac:chgData name="Scott Corio" userId="dbe1492c70b6d8a8" providerId="LiveId" clId="{601AC247-4A0F-4B0E-9498-D14CD38EA9FD}" dt="2025-04-04T01:27:32.806" v="3013" actId="20577"/>
          <ac:spMkLst>
            <pc:docMk/>
            <pc:sldMk cId="1057257827" sldId="278"/>
            <ac:spMk id="19" creationId="{40988B33-F16E-341A-AE5B-328DC5107E35}"/>
          </ac:spMkLst>
        </pc:spChg>
        <pc:spChg chg="add mod">
          <ac:chgData name="Scott Corio" userId="dbe1492c70b6d8a8" providerId="LiveId" clId="{601AC247-4A0F-4B0E-9498-D14CD38EA9FD}" dt="2025-04-04T01:30:03.391" v="3037"/>
          <ac:spMkLst>
            <pc:docMk/>
            <pc:sldMk cId="1057257827" sldId="278"/>
            <ac:spMk id="25" creationId="{904AA86D-9A72-6072-83B6-0819EB6B6BAF}"/>
          </ac:spMkLst>
        </pc:spChg>
      </pc:sldChg>
      <pc:sldChg chg="modSp add mod ord modAnim">
        <pc:chgData name="Scott Corio" userId="dbe1492c70b6d8a8" providerId="LiveId" clId="{601AC247-4A0F-4B0E-9498-D14CD38EA9FD}" dt="2025-04-04T01:33:09.021" v="3094"/>
        <pc:sldMkLst>
          <pc:docMk/>
          <pc:sldMk cId="1045367379" sldId="279"/>
        </pc:sldMkLst>
        <pc:spChg chg="mod">
          <ac:chgData name="Scott Corio" userId="dbe1492c70b6d8a8" providerId="LiveId" clId="{601AC247-4A0F-4B0E-9498-D14CD38EA9FD}" dt="2025-04-04T01:30:28.681" v="3052" actId="20577"/>
          <ac:spMkLst>
            <pc:docMk/>
            <pc:sldMk cId="1045367379" sldId="279"/>
            <ac:spMk id="2" creationId="{A5ECBE7C-2795-68F0-7B19-DC7B177E3061}"/>
          </ac:spMkLst>
        </pc:spChg>
      </pc:sldChg>
      <pc:sldChg chg="addSp delSp modSp new del mod modAnim">
        <pc:chgData name="Scott Corio" userId="dbe1492c70b6d8a8" providerId="LiveId" clId="{601AC247-4A0F-4B0E-9498-D14CD38EA9FD}" dt="2025-04-04T01:35:14.559" v="3131" actId="47"/>
        <pc:sldMkLst>
          <pc:docMk/>
          <pc:sldMk cId="1738460317" sldId="280"/>
        </pc:sldMkLst>
      </pc:sldChg>
      <pc:sldChg chg="addSp delSp modSp add mod delAnim modAnim">
        <pc:chgData name="Scott Corio" userId="dbe1492c70b6d8a8" providerId="LiveId" clId="{601AC247-4A0F-4B0E-9498-D14CD38EA9FD}" dt="2025-04-05T17:50:08.043" v="5971" actId="20577"/>
        <pc:sldMkLst>
          <pc:docMk/>
          <pc:sldMk cId="242283449" sldId="281"/>
        </pc:sldMkLst>
        <pc:spChg chg="mod">
          <ac:chgData name="Scott Corio" userId="dbe1492c70b6d8a8" providerId="LiveId" clId="{601AC247-4A0F-4B0E-9498-D14CD38EA9FD}" dt="2025-04-04T01:35:22.907" v="3159" actId="20577"/>
          <ac:spMkLst>
            <pc:docMk/>
            <pc:sldMk cId="242283449" sldId="281"/>
            <ac:spMk id="2" creationId="{6AE57BCD-7B25-3D55-07A5-AFE63C9B05CC}"/>
          </ac:spMkLst>
        </pc:spChg>
        <pc:spChg chg="add mod">
          <ac:chgData name="Scott Corio" userId="dbe1492c70b6d8a8" providerId="LiveId" clId="{601AC247-4A0F-4B0E-9498-D14CD38EA9FD}" dt="2025-04-04T01:37:08.056" v="3260" actId="13822"/>
          <ac:spMkLst>
            <pc:docMk/>
            <pc:sldMk cId="242283449" sldId="281"/>
            <ac:spMk id="3" creationId="{642B49CA-4C62-FD92-0E47-32EEAE2E379A}"/>
          </ac:spMkLst>
        </pc:spChg>
        <pc:spChg chg="mod">
          <ac:chgData name="Scott Corio" userId="dbe1492c70b6d8a8" providerId="LiveId" clId="{601AC247-4A0F-4B0E-9498-D14CD38EA9FD}" dt="2025-04-05T17:50:08.043" v="5971" actId="20577"/>
          <ac:spMkLst>
            <pc:docMk/>
            <pc:sldMk cId="242283449" sldId="281"/>
            <ac:spMk id="4" creationId="{345E3B53-2BF8-4A4A-5973-C226B603FD92}"/>
          </ac:spMkLst>
        </pc:spChg>
        <pc:spChg chg="mod">
          <ac:chgData name="Scott Corio" userId="dbe1492c70b6d8a8" providerId="LiveId" clId="{601AC247-4A0F-4B0E-9498-D14CD38EA9FD}" dt="2025-04-04T01:36:21.804" v="3246" actId="20577"/>
          <ac:spMkLst>
            <pc:docMk/>
            <pc:sldMk cId="242283449" sldId="281"/>
            <ac:spMk id="5" creationId="{A2811DFE-B687-BD45-3878-6928F8038110}"/>
          </ac:spMkLst>
        </pc:spChg>
        <pc:spChg chg="mod">
          <ac:chgData name="Scott Corio" userId="dbe1492c70b6d8a8" providerId="LiveId" clId="{601AC247-4A0F-4B0E-9498-D14CD38EA9FD}" dt="2025-04-04T01:37:02.013" v="3259" actId="207"/>
          <ac:spMkLst>
            <pc:docMk/>
            <pc:sldMk cId="242283449" sldId="281"/>
            <ac:spMk id="6" creationId="{6E30A92E-10C7-D7C9-0543-A10BB93DBFC8}"/>
          </ac:spMkLst>
        </pc:spChg>
        <pc:spChg chg="mod">
          <ac:chgData name="Scott Corio" userId="dbe1492c70b6d8a8" providerId="LiveId" clId="{601AC247-4A0F-4B0E-9498-D14CD38EA9FD}" dt="2025-04-04T01:35:37.757" v="3191" actId="20577"/>
          <ac:spMkLst>
            <pc:docMk/>
            <pc:sldMk cId="242283449" sldId="281"/>
            <ac:spMk id="7" creationId="{EA275A29-FF53-94A0-9B55-C88740639429}"/>
          </ac:spMkLst>
        </pc:spChg>
        <pc:spChg chg="mod">
          <ac:chgData name="Scott Corio" userId="dbe1492c70b6d8a8" providerId="LiveId" clId="{601AC247-4A0F-4B0E-9498-D14CD38EA9FD}" dt="2025-04-04T01:36:05.940" v="3230" actId="20577"/>
          <ac:spMkLst>
            <pc:docMk/>
            <pc:sldMk cId="242283449" sldId="281"/>
            <ac:spMk id="8" creationId="{C80CC644-C678-87A2-1774-237D8FDFE96C}"/>
          </ac:spMkLst>
        </pc:spChg>
        <pc:spChg chg="mod">
          <ac:chgData name="Scott Corio" userId="dbe1492c70b6d8a8" providerId="LiveId" clId="{601AC247-4A0F-4B0E-9498-D14CD38EA9FD}" dt="2025-04-05T17:50:03.830" v="5963" actId="20577"/>
          <ac:spMkLst>
            <pc:docMk/>
            <pc:sldMk cId="242283449" sldId="281"/>
            <ac:spMk id="9" creationId="{96C1199E-8010-FEA0-EC56-3363553F54AD}"/>
          </ac:spMkLst>
        </pc:spChg>
        <pc:spChg chg="add mod">
          <ac:chgData name="Scott Corio" userId="dbe1492c70b6d8a8" providerId="LiveId" clId="{601AC247-4A0F-4B0E-9498-D14CD38EA9FD}" dt="2025-04-04T01:37:36.997" v="3264" actId="13822"/>
          <ac:spMkLst>
            <pc:docMk/>
            <pc:sldMk cId="242283449" sldId="281"/>
            <ac:spMk id="11" creationId="{800954C1-B3E0-DDEF-728D-0C3C4A580B69}"/>
          </ac:spMkLst>
        </pc:spChg>
        <pc:spChg chg="add mod">
          <ac:chgData name="Scott Corio" userId="dbe1492c70b6d8a8" providerId="LiveId" clId="{601AC247-4A0F-4B0E-9498-D14CD38EA9FD}" dt="2025-04-04T01:38:03.752" v="3266" actId="1076"/>
          <ac:spMkLst>
            <pc:docMk/>
            <pc:sldMk cId="242283449" sldId="281"/>
            <ac:spMk id="12" creationId="{3D6879BE-C3F2-322A-C66C-A5323FDCE504}"/>
          </ac:spMkLst>
        </pc:spChg>
        <pc:spChg chg="add mod">
          <ac:chgData name="Scott Corio" userId="dbe1492c70b6d8a8" providerId="LiveId" clId="{601AC247-4A0F-4B0E-9498-D14CD38EA9FD}" dt="2025-04-04T01:42:01.885" v="3394" actId="1076"/>
          <ac:spMkLst>
            <pc:docMk/>
            <pc:sldMk cId="242283449" sldId="281"/>
            <ac:spMk id="22" creationId="{66FC8FA6-FE9A-83EB-8009-59003D0A2A82}"/>
          </ac:spMkLst>
        </pc:spChg>
        <pc:inkChg chg="add">
          <ac:chgData name="Scott Corio" userId="dbe1492c70b6d8a8" providerId="LiveId" clId="{601AC247-4A0F-4B0E-9498-D14CD38EA9FD}" dt="2025-04-04T01:40:14.685" v="3276" actId="9405"/>
          <ac:inkMkLst>
            <pc:docMk/>
            <pc:sldMk cId="242283449" sldId="281"/>
            <ac:inkMk id="21" creationId="{A815539A-8F65-3720-8DFD-55C069F5B21E}"/>
          </ac:inkMkLst>
        </pc:inkChg>
      </pc:sldChg>
      <pc:sldChg chg="addSp delSp modSp new mod modClrScheme modAnim chgLayout">
        <pc:chgData name="Scott Corio" userId="dbe1492c70b6d8a8" providerId="LiveId" clId="{601AC247-4A0F-4B0E-9498-D14CD38EA9FD}" dt="2025-04-05T17:24:03.523" v="4369"/>
        <pc:sldMkLst>
          <pc:docMk/>
          <pc:sldMk cId="3416558813" sldId="282"/>
        </pc:sldMkLst>
        <pc:spChg chg="add mod ord">
          <ac:chgData name="Scott Corio" userId="dbe1492c70b6d8a8" providerId="LiveId" clId="{601AC247-4A0F-4B0E-9498-D14CD38EA9FD}" dt="2025-04-04T02:41:58.708" v="3423" actId="20577"/>
          <ac:spMkLst>
            <pc:docMk/>
            <pc:sldMk cId="3416558813" sldId="282"/>
            <ac:spMk id="5" creationId="{A08993FD-134C-BC0A-E402-C9DB594D308B}"/>
          </ac:spMkLst>
        </pc:spChg>
        <pc:spChg chg="add mod ord">
          <ac:chgData name="Scott Corio" userId="dbe1492c70b6d8a8" providerId="LiveId" clId="{601AC247-4A0F-4B0E-9498-D14CD38EA9FD}" dt="2025-04-05T17:23:58.867" v="4368" actId="20577"/>
          <ac:spMkLst>
            <pc:docMk/>
            <pc:sldMk cId="3416558813" sldId="282"/>
            <ac:spMk id="6" creationId="{A6DE838B-1DDD-7A49-F1EB-BABAAAED04C9}"/>
          </ac:spMkLst>
        </pc:spChg>
      </pc:sldChg>
      <pc:sldChg chg="addSp delSp modSp new mod">
        <pc:chgData name="Scott Corio" userId="dbe1492c70b6d8a8" providerId="LiveId" clId="{601AC247-4A0F-4B0E-9498-D14CD38EA9FD}" dt="2025-04-05T17:01:38.352" v="3563" actId="20577"/>
        <pc:sldMkLst>
          <pc:docMk/>
          <pc:sldMk cId="335882415" sldId="283"/>
        </pc:sldMkLst>
        <pc:spChg chg="mod">
          <ac:chgData name="Scott Corio" userId="dbe1492c70b6d8a8" providerId="LiveId" clId="{601AC247-4A0F-4B0E-9498-D14CD38EA9FD}" dt="2025-04-05T17:01:38.352" v="3563" actId="20577"/>
          <ac:spMkLst>
            <pc:docMk/>
            <pc:sldMk cId="335882415" sldId="283"/>
            <ac:spMk id="2" creationId="{09200067-2F6D-4F8C-02B2-F10D087EB431}"/>
          </ac:spMkLst>
        </pc:spChg>
        <pc:picChg chg="add mod">
          <ac:chgData name="Scott Corio" userId="dbe1492c70b6d8a8" providerId="LiveId" clId="{601AC247-4A0F-4B0E-9498-D14CD38EA9FD}" dt="2025-04-05T17:01:28.587" v="3539" actId="1076"/>
          <ac:picMkLst>
            <pc:docMk/>
            <pc:sldMk cId="335882415" sldId="283"/>
            <ac:picMk id="6" creationId="{7B22228C-CD98-3A55-6AD3-09FA5E7E5DB8}"/>
          </ac:picMkLst>
        </pc:picChg>
      </pc:sldChg>
      <pc:sldChg chg="addSp modSp new mod modClrScheme chgLayout">
        <pc:chgData name="Scott Corio" userId="dbe1492c70b6d8a8" providerId="LiveId" clId="{601AC247-4A0F-4B0E-9498-D14CD38EA9FD}" dt="2025-04-05T17:02:32.340" v="3604" actId="20577"/>
        <pc:sldMkLst>
          <pc:docMk/>
          <pc:sldMk cId="3002963081" sldId="284"/>
        </pc:sldMkLst>
        <pc:spChg chg="add mod">
          <ac:chgData name="Scott Corio" userId="dbe1492c70b6d8a8" providerId="LiveId" clId="{601AC247-4A0F-4B0E-9498-D14CD38EA9FD}" dt="2025-04-05T17:01:53.107" v="3575" actId="20577"/>
          <ac:spMkLst>
            <pc:docMk/>
            <pc:sldMk cId="3002963081" sldId="284"/>
            <ac:spMk id="2" creationId="{0E18A7FB-340E-99C0-2DAF-DD9936654A82}"/>
          </ac:spMkLst>
        </pc:spChg>
        <pc:spChg chg="add mod">
          <ac:chgData name="Scott Corio" userId="dbe1492c70b6d8a8" providerId="LiveId" clId="{601AC247-4A0F-4B0E-9498-D14CD38EA9FD}" dt="2025-04-05T17:02:32.340" v="3604" actId="20577"/>
          <ac:spMkLst>
            <pc:docMk/>
            <pc:sldMk cId="3002963081" sldId="284"/>
            <ac:spMk id="3" creationId="{498500F9-4510-E181-E48A-4281D563E38F}"/>
          </ac:spMkLst>
        </pc:spChg>
      </pc:sldChg>
      <pc:sldChg chg="modSp new mod">
        <pc:chgData name="Scott Corio" userId="dbe1492c70b6d8a8" providerId="LiveId" clId="{601AC247-4A0F-4B0E-9498-D14CD38EA9FD}" dt="2025-04-05T17:14:10.481" v="3810" actId="20577"/>
        <pc:sldMkLst>
          <pc:docMk/>
          <pc:sldMk cId="372008655" sldId="285"/>
        </pc:sldMkLst>
        <pc:spChg chg="mod">
          <ac:chgData name="Scott Corio" userId="dbe1492c70b6d8a8" providerId="LiveId" clId="{601AC247-4A0F-4B0E-9498-D14CD38EA9FD}" dt="2025-04-05T17:14:10.481" v="3810" actId="20577"/>
          <ac:spMkLst>
            <pc:docMk/>
            <pc:sldMk cId="372008655" sldId="285"/>
            <ac:spMk id="2" creationId="{D6C41BF0-18B5-1602-4AFE-E66779241917}"/>
          </ac:spMkLst>
        </pc:spChg>
        <pc:spChg chg="mod">
          <ac:chgData name="Scott Corio" userId="dbe1492c70b6d8a8" providerId="LiveId" clId="{601AC247-4A0F-4B0E-9498-D14CD38EA9FD}" dt="2025-04-05T17:08:05.620" v="3800" actId="20577"/>
          <ac:spMkLst>
            <pc:docMk/>
            <pc:sldMk cId="372008655" sldId="285"/>
            <ac:spMk id="3" creationId="{23EB9294-5C20-731E-79D5-8C560D3A0E1D}"/>
          </ac:spMkLst>
        </pc:spChg>
      </pc:sldChg>
      <pc:sldChg chg="new del">
        <pc:chgData name="Scott Corio" userId="dbe1492c70b6d8a8" providerId="LiveId" clId="{601AC247-4A0F-4B0E-9498-D14CD38EA9FD}" dt="2025-04-05T17:17:16.846" v="3814" actId="47"/>
        <pc:sldMkLst>
          <pc:docMk/>
          <pc:sldMk cId="1264261380" sldId="286"/>
        </pc:sldMkLst>
      </pc:sldChg>
      <pc:sldChg chg="modSp new mod">
        <pc:chgData name="Scott Corio" userId="dbe1492c70b6d8a8" providerId="LiveId" clId="{601AC247-4A0F-4B0E-9498-D14CD38EA9FD}" dt="2025-04-05T17:32:25.689" v="5310" actId="20577"/>
        <pc:sldMkLst>
          <pc:docMk/>
          <pc:sldMk cId="2604842183" sldId="286"/>
        </pc:sldMkLst>
        <pc:spChg chg="mod">
          <ac:chgData name="Scott Corio" userId="dbe1492c70b6d8a8" providerId="LiveId" clId="{601AC247-4A0F-4B0E-9498-D14CD38EA9FD}" dt="2025-04-05T17:25:30.927" v="4408" actId="20577"/>
          <ac:spMkLst>
            <pc:docMk/>
            <pc:sldMk cId="2604842183" sldId="286"/>
            <ac:spMk id="2" creationId="{01518383-DA9B-DFF6-2B8B-DA6C17EB16E6}"/>
          </ac:spMkLst>
        </pc:spChg>
        <pc:spChg chg="mod">
          <ac:chgData name="Scott Corio" userId="dbe1492c70b6d8a8" providerId="LiveId" clId="{601AC247-4A0F-4B0E-9498-D14CD38EA9FD}" dt="2025-04-05T17:32:25.689" v="5310" actId="20577"/>
          <ac:spMkLst>
            <pc:docMk/>
            <pc:sldMk cId="2604842183" sldId="286"/>
            <ac:spMk id="3" creationId="{582E7882-1857-50B1-E52B-2195CD081F4F}"/>
          </ac:spMkLst>
        </pc:spChg>
      </pc:sldChg>
      <pc:sldChg chg="new del">
        <pc:chgData name="Scott Corio" userId="dbe1492c70b6d8a8" providerId="LiveId" clId="{601AC247-4A0F-4B0E-9498-D14CD38EA9FD}" dt="2025-04-05T17:16:53.154" v="3812" actId="47"/>
        <pc:sldMkLst>
          <pc:docMk/>
          <pc:sldMk cId="3843377928" sldId="286"/>
        </pc:sldMkLst>
      </pc:sldChg>
      <pc:sldChg chg="modSp new mod">
        <pc:chgData name="Scott Corio" userId="dbe1492c70b6d8a8" providerId="LiveId" clId="{601AC247-4A0F-4B0E-9498-D14CD38EA9FD}" dt="2025-04-05T17:44:29.542" v="5955" actId="20577"/>
        <pc:sldMkLst>
          <pc:docMk/>
          <pc:sldMk cId="2657906041" sldId="287"/>
        </pc:sldMkLst>
        <pc:spChg chg="mod">
          <ac:chgData name="Scott Corio" userId="dbe1492c70b6d8a8" providerId="LiveId" clId="{601AC247-4A0F-4B0E-9498-D14CD38EA9FD}" dt="2025-04-05T17:32:39.725" v="5347" actId="20577"/>
          <ac:spMkLst>
            <pc:docMk/>
            <pc:sldMk cId="2657906041" sldId="287"/>
            <ac:spMk id="2" creationId="{6E7486E3-A9CF-CFF5-8BE3-61F5C16F3F0D}"/>
          </ac:spMkLst>
        </pc:spChg>
        <pc:spChg chg="mod">
          <ac:chgData name="Scott Corio" userId="dbe1492c70b6d8a8" providerId="LiveId" clId="{601AC247-4A0F-4B0E-9498-D14CD38EA9FD}" dt="2025-04-05T17:44:29.542" v="5955" actId="20577"/>
          <ac:spMkLst>
            <pc:docMk/>
            <pc:sldMk cId="2657906041" sldId="287"/>
            <ac:spMk id="3" creationId="{D68D619B-AD89-A81A-39C5-C50DD42D2910}"/>
          </ac:spMkLst>
        </pc:spChg>
      </pc:sldChg>
      <pc:sldChg chg="addSp modSp new mod">
        <pc:chgData name="Scott Corio" userId="dbe1492c70b6d8a8" providerId="LiveId" clId="{601AC247-4A0F-4B0E-9498-D14CD38EA9FD}" dt="2025-04-05T18:02:01.178" v="6088" actId="20577"/>
        <pc:sldMkLst>
          <pc:docMk/>
          <pc:sldMk cId="2177424611" sldId="288"/>
        </pc:sldMkLst>
      </pc:sldChg>
      <pc:sldChg chg="addSp delSp modSp new mod modClrScheme chgLayout">
        <pc:chgData name="Scott Corio" userId="dbe1492c70b6d8a8" providerId="LiveId" clId="{601AC247-4A0F-4B0E-9498-D14CD38EA9FD}" dt="2025-04-05T18:02:40.111" v="6113" actId="20577"/>
        <pc:sldMkLst>
          <pc:docMk/>
          <pc:sldMk cId="2389438623" sldId="289"/>
        </pc:sldMkLst>
        <pc:spChg chg="add mod ord">
          <ac:chgData name="Scott Corio" userId="dbe1492c70b6d8a8" providerId="LiveId" clId="{601AC247-4A0F-4B0E-9498-D14CD38EA9FD}" dt="2025-04-05T18:02:40.111" v="6113" actId="20577"/>
          <ac:spMkLst>
            <pc:docMk/>
            <pc:sldMk cId="2389438623" sldId="289"/>
            <ac:spMk id="3" creationId="{3174CDF3-9EB9-5866-483D-9B270866B970}"/>
          </ac:spMkLst>
        </pc:spChg>
        <pc:spChg chg="add mod ord">
          <ac:chgData name="Scott Corio" userId="dbe1492c70b6d8a8" providerId="LiveId" clId="{601AC247-4A0F-4B0E-9498-D14CD38EA9FD}" dt="2025-04-05T18:02:33.233" v="6090" actId="700"/>
          <ac:spMkLst>
            <pc:docMk/>
            <pc:sldMk cId="2389438623" sldId="289"/>
            <ac:spMk id="4" creationId="{E3E1D5CB-C222-F11A-3818-3B11142C6584}"/>
          </ac:spMkLst>
        </pc:spChg>
      </pc:sldChg>
    </pc:docChg>
  </pc:docChgLst>
  <pc:docChgLst>
    <pc:chgData name="Guest User" providerId="Windows Live" clId="Web-{662F2D29-CE98-49F3-B2BA-D5EE7463B746}"/>
    <pc:docChg chg="modSld">
      <pc:chgData name="Guest User" userId="" providerId="Windows Live" clId="Web-{662F2D29-CE98-49F3-B2BA-D5EE7463B746}" dt="2025-04-05T18:14:55.835" v="1"/>
      <pc:docMkLst>
        <pc:docMk/>
      </pc:docMkLst>
      <pc:sldChg chg="modSp">
        <pc:chgData name="Guest User" userId="" providerId="Windows Live" clId="Web-{662F2D29-CE98-49F3-B2BA-D5EE7463B746}" dt="2025-04-05T18:14:55.835" v="1"/>
        <pc:sldMkLst>
          <pc:docMk/>
          <pc:sldMk cId="2749782532" sldId="260"/>
        </pc:sldMkLst>
        <pc:spChg chg="mod">
          <ac:chgData name="Guest User" userId="" providerId="Windows Live" clId="Web-{662F2D29-CE98-49F3-B2BA-D5EE7463B746}" dt="2025-04-05T18:14:55.835" v="1"/>
          <ac:spMkLst>
            <pc:docMk/>
            <pc:sldMk cId="2749782532" sldId="260"/>
            <ac:spMk id="7" creationId="{9FC71F19-CB0D-6056-8B2E-7670D5A913DD}"/>
          </ac:spMkLst>
        </pc:spChg>
      </pc:sldChg>
    </pc:docChg>
  </pc:docChgLst>
  <pc:docChgLst>
    <pc:chgData name="Donnie Taylor" userId="1e43ce747ab79711" providerId="LiveId" clId="{128181FA-42C8-4A2C-A3CD-6C1D54B8FF0E}"/>
    <pc:docChg chg="undo custSel addSld delSld modSld modSection">
      <pc:chgData name="Donnie Taylor" userId="1e43ce747ab79711" providerId="LiveId" clId="{128181FA-42C8-4A2C-A3CD-6C1D54B8FF0E}" dt="2025-04-22T23:16:08.292" v="1132" actId="20577"/>
      <pc:docMkLst>
        <pc:docMk/>
      </pc:docMkLst>
      <pc:sldChg chg="mod modShow">
        <pc:chgData name="Donnie Taylor" userId="1e43ce747ab79711" providerId="LiveId" clId="{128181FA-42C8-4A2C-A3CD-6C1D54B8FF0E}" dt="2025-04-10T23:42:00.298" v="825" actId="729"/>
        <pc:sldMkLst>
          <pc:docMk/>
          <pc:sldMk cId="3374403476" sldId="274"/>
        </pc:sldMkLst>
      </pc:sldChg>
      <pc:sldChg chg="add">
        <pc:chgData name="Donnie Taylor" userId="1e43ce747ab79711" providerId="LiveId" clId="{128181FA-42C8-4A2C-A3CD-6C1D54B8FF0E}" dt="2025-04-10T23:42:07.216" v="827"/>
        <pc:sldMkLst>
          <pc:docMk/>
          <pc:sldMk cId="1919290512" sldId="288"/>
        </pc:sldMkLst>
      </pc:sldChg>
      <pc:sldChg chg="del">
        <pc:chgData name="Donnie Taylor" userId="1e43ce747ab79711" providerId="LiveId" clId="{128181FA-42C8-4A2C-A3CD-6C1D54B8FF0E}" dt="2025-04-10T23:42:03.198" v="826" actId="2696"/>
        <pc:sldMkLst>
          <pc:docMk/>
          <pc:sldMk cId="2177424611" sldId="288"/>
        </pc:sldMkLst>
      </pc:sldChg>
      <pc:sldChg chg="addSp delSp modSp new mod">
        <pc:chgData name="Donnie Taylor" userId="1e43ce747ab79711" providerId="LiveId" clId="{128181FA-42C8-4A2C-A3CD-6C1D54B8FF0E}" dt="2025-04-09T01:39:10.423" v="711" actId="1036"/>
        <pc:sldMkLst>
          <pc:docMk/>
          <pc:sldMk cId="2801411395" sldId="290"/>
        </pc:sldMkLst>
        <pc:spChg chg="mod">
          <ac:chgData name="Donnie Taylor" userId="1e43ce747ab79711" providerId="LiveId" clId="{128181FA-42C8-4A2C-A3CD-6C1D54B8FF0E}" dt="2025-04-09T01:02:49.778" v="73" actId="20577"/>
          <ac:spMkLst>
            <pc:docMk/>
            <pc:sldMk cId="2801411395" sldId="290"/>
            <ac:spMk id="2" creationId="{819FCB1E-52A4-1558-F064-B9E7785A72CC}"/>
          </ac:spMkLst>
        </pc:spChg>
        <pc:spChg chg="add del mod">
          <ac:chgData name="Donnie Taylor" userId="1e43ce747ab79711" providerId="LiveId" clId="{128181FA-42C8-4A2C-A3CD-6C1D54B8FF0E}" dt="2025-04-09T01:09:38.617" v="245" actId="14100"/>
          <ac:spMkLst>
            <pc:docMk/>
            <pc:sldMk cId="2801411395" sldId="290"/>
            <ac:spMk id="3" creationId="{819AC3FF-96B4-6BCA-3381-2D4D3ECBF83E}"/>
          </ac:spMkLst>
        </pc:spChg>
        <pc:picChg chg="add mod">
          <ac:chgData name="Donnie Taylor" userId="1e43ce747ab79711" providerId="LiveId" clId="{128181FA-42C8-4A2C-A3CD-6C1D54B8FF0E}" dt="2025-04-09T01:39:10.423" v="711" actId="1036"/>
          <ac:picMkLst>
            <pc:docMk/>
            <pc:sldMk cId="2801411395" sldId="290"/>
            <ac:picMk id="12" creationId="{3DCE6EA4-44BC-24A5-AA4C-86D41FD42CE6}"/>
          </ac:picMkLst>
        </pc:picChg>
        <pc:picChg chg="add mod">
          <ac:chgData name="Donnie Taylor" userId="1e43ce747ab79711" providerId="LiveId" clId="{128181FA-42C8-4A2C-A3CD-6C1D54B8FF0E}" dt="2025-04-09T01:09:41.754" v="246" actId="1076"/>
          <ac:picMkLst>
            <pc:docMk/>
            <pc:sldMk cId="2801411395" sldId="290"/>
            <ac:picMk id="16" creationId="{7190E620-92B5-D69F-DA1E-01FDBF301440}"/>
          </ac:picMkLst>
        </pc:picChg>
      </pc:sldChg>
      <pc:sldChg chg="addSp delSp modSp new mod modAnim">
        <pc:chgData name="Donnie Taylor" userId="1e43ce747ab79711" providerId="LiveId" clId="{128181FA-42C8-4A2C-A3CD-6C1D54B8FF0E}" dt="2025-04-09T01:39:48.369" v="727" actId="20577"/>
        <pc:sldMkLst>
          <pc:docMk/>
          <pc:sldMk cId="1128448975" sldId="291"/>
        </pc:sldMkLst>
        <pc:spChg chg="mod">
          <ac:chgData name="Donnie Taylor" userId="1e43ce747ab79711" providerId="LiveId" clId="{128181FA-42C8-4A2C-A3CD-6C1D54B8FF0E}" dt="2025-04-09T01:38:58.494" v="697" actId="20577"/>
          <ac:spMkLst>
            <pc:docMk/>
            <pc:sldMk cId="1128448975" sldId="291"/>
            <ac:spMk id="2" creationId="{C695A030-D1F3-7DB3-E0C5-982BBEAE855F}"/>
          </ac:spMkLst>
        </pc:spChg>
        <pc:spChg chg="mod">
          <ac:chgData name="Donnie Taylor" userId="1e43ce747ab79711" providerId="LiveId" clId="{128181FA-42C8-4A2C-A3CD-6C1D54B8FF0E}" dt="2025-04-09T01:39:48.369" v="727" actId="20577"/>
          <ac:spMkLst>
            <pc:docMk/>
            <pc:sldMk cId="1128448975" sldId="291"/>
            <ac:spMk id="3" creationId="{C9619E7A-5BF7-7CBB-070E-665B9081B281}"/>
          </ac:spMkLst>
        </pc:spChg>
        <pc:spChg chg="add mod">
          <ac:chgData name="Donnie Taylor" userId="1e43ce747ab79711" providerId="LiveId" clId="{128181FA-42C8-4A2C-A3CD-6C1D54B8FF0E}" dt="2025-04-09T01:38:22.966" v="680" actId="404"/>
          <ac:spMkLst>
            <pc:docMk/>
            <pc:sldMk cId="1128448975" sldId="291"/>
            <ac:spMk id="6" creationId="{B48304C7-7EA0-2162-C91D-B696A09C3FBB}"/>
          </ac:spMkLst>
        </pc:spChg>
      </pc:sldChg>
      <pc:sldChg chg="addSp delSp modSp new mod modAnim">
        <pc:chgData name="Donnie Taylor" userId="1e43ce747ab79711" providerId="LiveId" clId="{128181FA-42C8-4A2C-A3CD-6C1D54B8FF0E}" dt="2025-04-10T02:43:40.185" v="824" actId="1035"/>
        <pc:sldMkLst>
          <pc:docMk/>
          <pc:sldMk cId="2391493131" sldId="292"/>
        </pc:sldMkLst>
        <pc:spChg chg="mod">
          <ac:chgData name="Donnie Taylor" userId="1e43ce747ab79711" providerId="LiveId" clId="{128181FA-42C8-4A2C-A3CD-6C1D54B8FF0E}" dt="2025-04-10T02:14:44.538" v="803" actId="20577"/>
          <ac:spMkLst>
            <pc:docMk/>
            <pc:sldMk cId="2391493131" sldId="292"/>
            <ac:spMk id="2" creationId="{825E37DA-B19E-2B41-1520-1E953A9C4D59}"/>
          </ac:spMkLst>
        </pc:spChg>
        <pc:picChg chg="add mod">
          <ac:chgData name="Donnie Taylor" userId="1e43ce747ab79711" providerId="LiveId" clId="{128181FA-42C8-4A2C-A3CD-6C1D54B8FF0E}" dt="2025-04-10T02:43:40.185" v="824" actId="1035"/>
          <ac:picMkLst>
            <pc:docMk/>
            <pc:sldMk cId="2391493131" sldId="292"/>
            <ac:picMk id="5" creationId="{5DA5DC31-8FC6-E6B0-EC0C-55405BFE9FCE}"/>
          </ac:picMkLst>
        </pc:picChg>
      </pc:sldChg>
      <pc:sldChg chg="addSp modSp new mod modClrScheme modAnim chgLayout">
        <pc:chgData name="Donnie Taylor" userId="1e43ce747ab79711" providerId="LiveId" clId="{128181FA-42C8-4A2C-A3CD-6C1D54B8FF0E}" dt="2025-04-11T00:29:53.879" v="1075"/>
        <pc:sldMkLst>
          <pc:docMk/>
          <pc:sldMk cId="2906066778" sldId="293"/>
        </pc:sldMkLst>
        <pc:spChg chg="mod">
          <ac:chgData name="Donnie Taylor" userId="1e43ce747ab79711" providerId="LiveId" clId="{128181FA-42C8-4A2C-A3CD-6C1D54B8FF0E}" dt="2025-04-11T00:11:24.987" v="1039" actId="26606"/>
          <ac:spMkLst>
            <pc:docMk/>
            <pc:sldMk cId="2906066778" sldId="293"/>
            <ac:spMk id="2" creationId="{7EDC3CCD-A75A-06A0-4F72-94FCAEE440B2}"/>
          </ac:spMkLst>
        </pc:spChg>
        <pc:spChg chg="mod">
          <ac:chgData name="Donnie Taylor" userId="1e43ce747ab79711" providerId="LiveId" clId="{128181FA-42C8-4A2C-A3CD-6C1D54B8FF0E}" dt="2025-04-11T00:11:24.987" v="1039" actId="26606"/>
          <ac:spMkLst>
            <pc:docMk/>
            <pc:sldMk cId="2906066778" sldId="293"/>
            <ac:spMk id="3" creationId="{796C8E60-4FCB-3391-5F9D-D41DAAD48078}"/>
          </ac:spMkLst>
        </pc:spChg>
        <pc:spChg chg="mod">
          <ac:chgData name="Donnie Taylor" userId="1e43ce747ab79711" providerId="LiveId" clId="{128181FA-42C8-4A2C-A3CD-6C1D54B8FF0E}" dt="2025-04-11T00:11:24.987" v="1039" actId="26606"/>
          <ac:spMkLst>
            <pc:docMk/>
            <pc:sldMk cId="2906066778" sldId="293"/>
            <ac:spMk id="4" creationId="{37412803-4E74-5D17-1998-9B83A3812075}"/>
          </ac:spMkLst>
        </pc:spChg>
        <pc:spChg chg="add mod">
          <ac:chgData name="Donnie Taylor" userId="1e43ce747ab79711" providerId="LiveId" clId="{128181FA-42C8-4A2C-A3CD-6C1D54B8FF0E}" dt="2025-04-11T00:11:34.954" v="1054" actId="20577"/>
          <ac:spMkLst>
            <pc:docMk/>
            <pc:sldMk cId="2906066778" sldId="293"/>
            <ac:spMk id="9" creationId="{9B4AA481-41B2-50CA-CF21-4F517570227F}"/>
          </ac:spMkLst>
        </pc:spChg>
        <pc:spChg chg="add mod">
          <ac:chgData name="Donnie Taylor" userId="1e43ce747ab79711" providerId="LiveId" clId="{128181FA-42C8-4A2C-A3CD-6C1D54B8FF0E}" dt="2025-04-11T00:11:39.175" v="1063" actId="20577"/>
          <ac:spMkLst>
            <pc:docMk/>
            <pc:sldMk cId="2906066778" sldId="293"/>
            <ac:spMk id="11" creationId="{B7257766-E81E-5F08-3864-14AEBEA3F762}"/>
          </ac:spMkLst>
        </pc:spChg>
        <pc:picChg chg="add mod">
          <ac:chgData name="Donnie Taylor" userId="1e43ce747ab79711" providerId="LiveId" clId="{128181FA-42C8-4A2C-A3CD-6C1D54B8FF0E}" dt="2025-04-11T00:29:47.515" v="1074" actId="1076"/>
          <ac:picMkLst>
            <pc:docMk/>
            <pc:sldMk cId="2906066778" sldId="293"/>
            <ac:picMk id="7" creationId="{BD0F1770-B32A-EF81-EC55-CDF2FF89F326}"/>
          </ac:picMkLst>
        </pc:picChg>
      </pc:sldChg>
      <pc:sldChg chg="addSp delSp modSp new mod">
        <pc:chgData name="Donnie Taylor" userId="1e43ce747ab79711" providerId="LiveId" clId="{128181FA-42C8-4A2C-A3CD-6C1D54B8FF0E}" dt="2025-04-11T04:51:04.626" v="1121" actId="20577"/>
        <pc:sldMkLst>
          <pc:docMk/>
          <pc:sldMk cId="3850561253" sldId="294"/>
        </pc:sldMkLst>
        <pc:spChg chg="mod">
          <ac:chgData name="Donnie Taylor" userId="1e43ce747ab79711" providerId="LiveId" clId="{128181FA-42C8-4A2C-A3CD-6C1D54B8FF0E}" dt="2025-04-11T04:51:04.626" v="1121" actId="20577"/>
          <ac:spMkLst>
            <pc:docMk/>
            <pc:sldMk cId="3850561253" sldId="294"/>
            <ac:spMk id="2" creationId="{DAAC6595-6B86-93A0-1443-B8AD3E8EC66C}"/>
          </ac:spMkLst>
        </pc:spChg>
        <pc:picChg chg="add mod">
          <ac:chgData name="Donnie Taylor" userId="1e43ce747ab79711" providerId="LiveId" clId="{128181FA-42C8-4A2C-A3CD-6C1D54B8FF0E}" dt="2025-04-11T04:17:54.959" v="1113" actId="1076"/>
          <ac:picMkLst>
            <pc:docMk/>
            <pc:sldMk cId="3850561253" sldId="294"/>
            <ac:picMk id="5" creationId="{6D170ADA-13AC-FB62-6393-E92D32E367A0}"/>
          </ac:picMkLst>
        </pc:picChg>
      </pc:sldChg>
      <pc:sldChg chg="addSp delSp modSp new mod modClrScheme chgLayout">
        <pc:chgData name="Donnie Taylor" userId="1e43ce747ab79711" providerId="LiveId" clId="{128181FA-42C8-4A2C-A3CD-6C1D54B8FF0E}" dt="2025-04-22T23:16:08.292" v="1132" actId="20577"/>
        <pc:sldMkLst>
          <pc:docMk/>
          <pc:sldMk cId="3812087332" sldId="295"/>
        </pc:sldMkLst>
        <pc:spChg chg="del mod ord">
          <ac:chgData name="Donnie Taylor" userId="1e43ce747ab79711" providerId="LiveId" clId="{128181FA-42C8-4A2C-A3CD-6C1D54B8FF0E}" dt="2025-04-22T23:15:58.790" v="1123" actId="700"/>
          <ac:spMkLst>
            <pc:docMk/>
            <pc:sldMk cId="3812087332" sldId="295"/>
            <ac:spMk id="2" creationId="{CACD9099-9E7C-C0CD-FC19-AFEB0F5AF5B0}"/>
          </ac:spMkLst>
        </pc:spChg>
        <pc:spChg chg="del mod ord">
          <ac:chgData name="Donnie Taylor" userId="1e43ce747ab79711" providerId="LiveId" clId="{128181FA-42C8-4A2C-A3CD-6C1D54B8FF0E}" dt="2025-04-22T23:15:58.790" v="1123" actId="700"/>
          <ac:spMkLst>
            <pc:docMk/>
            <pc:sldMk cId="3812087332" sldId="295"/>
            <ac:spMk id="3" creationId="{B3E0DA41-57B5-CE42-4E38-0FAC92D27AD2}"/>
          </ac:spMkLst>
        </pc:spChg>
        <pc:spChg chg="del">
          <ac:chgData name="Donnie Taylor" userId="1e43ce747ab79711" providerId="LiveId" clId="{128181FA-42C8-4A2C-A3CD-6C1D54B8FF0E}" dt="2025-04-22T23:15:58.790" v="1123" actId="700"/>
          <ac:spMkLst>
            <pc:docMk/>
            <pc:sldMk cId="3812087332" sldId="295"/>
            <ac:spMk id="4" creationId="{1FEFD36B-8210-E25C-84EB-611C6009DFA4}"/>
          </ac:spMkLst>
        </pc:spChg>
        <pc:spChg chg="add mod ord">
          <ac:chgData name="Donnie Taylor" userId="1e43ce747ab79711" providerId="LiveId" clId="{128181FA-42C8-4A2C-A3CD-6C1D54B8FF0E}" dt="2025-04-22T23:16:08.292" v="1132" actId="20577"/>
          <ac:spMkLst>
            <pc:docMk/>
            <pc:sldMk cId="3812087332" sldId="295"/>
            <ac:spMk id="5" creationId="{931265E2-C16B-6A19-50F9-1D7DE48D8DF2}"/>
          </ac:spMkLst>
        </pc:spChg>
        <pc:spChg chg="add mod ord">
          <ac:chgData name="Donnie Taylor" userId="1e43ce747ab79711" providerId="LiveId" clId="{128181FA-42C8-4A2C-A3CD-6C1D54B8FF0E}" dt="2025-04-22T23:15:58.790" v="1123" actId="700"/>
          <ac:spMkLst>
            <pc:docMk/>
            <pc:sldMk cId="3812087332" sldId="295"/>
            <ac:spMk id="6" creationId="{4CB614EB-8918-DD89-A87A-9A3085F3326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BF3F78-6747-4CF6-D4DC-DEFE28D21E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72C17-8470-2841-9099-67D81DF02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B3F25-3B88-4045-BECF-24ED6A23C42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01DD-8539-87CD-22EB-DA526B518A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9B7FF-1EC3-B12D-AC4F-7A8819F9D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E7139-5889-4513-81FD-9C487FEC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8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4T01:40:14.68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12317 1 24575,'0'0'0,"0"2"0,0 3 0,0 3 0,0 1 0,0 2 0,0 2 0,0-1 0,0 1 0,0 0 0,0 0 0,0-1 0,2-1 0,0-2 0,1 1 0,-1 1 0,-1 0 0,0 0 0,0 1 0,-1 0 0,0 0 0,2 1 0,1-1 0,-1 1 0,1-1 0,-2 1 0,0-1 0,-1 1 0,1-1 0,1-2 0,1 0 0,-1 0 0,0 0 0,0 1 0,-1 0 0,-1 1 0,0 0 0,0 0 0,0 1 0,0-1 0,0 1 0,0 0 0,0-1 0,0 0 0,2-2 0,1 0 0,-1 0 0,0 0 0,0 1 0,-1 1 0,-1-1 0,0 2 0,3-4 0,-1 1 0,1 0 0,-1 1 0,-1 0 0,0 0 0,0 1 0,-1 0 0,0 1 0,0-1 0,2-2 0,1 0 0,-1 0 0,0 0 0,0 1 0,-1 1 0,-1 0 0,1 0 0,-1 0 0,0 1 0,-1-1 0,1 1 0,0-1 0,0 1 0,0-1 0,0 0 0,0 1 0,0-1 0,0 1 0,0-1 0,0 0 0,0 1 0,0-1 0,0 1 0,0-1 0,0 0 0,0 1 0,0-1 0,0 1 0,0-1 0,0 0 0,2-2 0,1 0 0,-1 0 0,0 0 0,0 1 0,-1 1 0,-1-1 0,0 2 0,1-1 0,-2 0 0,1 1 0,0-1 0,0 1 0,0-1 0,0 1 0,0-1 0,0 1 0,0-1 0,0 0 0,0 1 0,0-1 0,0 1 0,0-1 0,0 0 0,0 1 0,0-1 0,0 1 0,0-1 0,0 0 0,-2-2 0,-1 0 0,1 0 0,-3-2 0,1 0 0,-2-2 0,1 2 0,-2 0 0,2 1 0,-2-1 0,-2-2 0,2 1 0,-1-1 0,2 0 0,-2-1 0,0 1 0,-2 2 0,0 2 0,1 0 0,-1-1 0,0-2 0,2 0 0,0-1 0,1 0 0,0-1 0,-2-1 0,3 2 0,-2-2 0,-1-1 0,-1 0 0,-1-2 0,2 2 0,-1 0 0,1 0 0,-2 1 0,0 2 0,-1 0 0,0-1 0,0-1 0,0-1 0,2 0 0,0 0 0,2 3 0,1-2 0,-2 0 0,2 1 0,-1 0 0,0-2 0,-2 0 0,-1-2 0,2 3 0,0-1 0,1 2 0,0-1 0,0 0 0,-2 1 0,0-1 0,-1 0 0,-1-2 0,2 3 0,0-2 0,0 0 0,-1 2 0,0-1 0,0-1 0,1 2 0,0-1 0,1-1 0,-2 0 0,0-2 0,0 3 0,-1-2 0,0 4 0,-1-2 0,1 0 0,-1-1 0,1-1 0,2 2 0,0-1 0,2 2 0,1-1 0,-2 0 0,0-1 0,-1 1 0,-2 0 0,1 1 0,-2 0 0,1-1 0,-1-1 0,1-1 0,-1-1 0,3 1 0,0 1 0,0 0 0,0-2 0,-1 1 0,0-1 0,-1-1 0,0 3 0,-1-1 0,1 1 0,-1-1 0,1-1 0,-1 0 0,1 0 0,-1-1 0,1 0 0,-1 0 0,1 0 0,0 0 0,-1-1 0,1 1 0,0 0 0,-1 0 0,1 0 0,-1 0 0,1 0 0,0 0 0,-1 0 0,1 0 0,0 3 0,-1-1 0,1 1 0,-1-1 0,1-1 0,0 0 0,-1 2 0,1 0 0,-1-1 0,1 1 0,0-2 0,-1 0 0,1-1 0,0 0 0,-1 0 0,3 3 0,0-1 0,1 0 0,-2 0 0,0 0 0,0-1 0,-1-1 0,0 0 0,-1 0 0,1 0 0,-1 0 0,1 0 0,0 0 0,-1 0 0,-2 0 0,0 0 0,0 0 0,1 0 0,0 0 0,0 0 0,2 0 0,-1 0 0,1 0 0,-1 0 0,1 0 0,0 0 0,-1 0 0,1 0 0,0 0 0,-1 0 0,1 0 0,0 0 0,-3 0 0,0 0 0,0 0 0,0 0 0,2 0 0,-1 0 0,1 0 0,-2 0 0,0 0 0,0 0 0,1 0 0,0 0 0,1 0 0,0 0 0,0 0 0,1 0 0,0 0 0,-1 0 0,1 0 0,0 0 0,0 0 0,-3 0 0,0 0 0,2-3 0,1 1 0,1 0 0,0 0 0,-1 0 0,1 1 0,-1 1 0,0-1 0,-1 1 0,1 0 0,0 1 0,-1-1 0,1 0 0,0-3 0,-1 1 0,1-1 0,-1 1 0,-2 1 0,0 0 0,0 0 0,1 1 0,0 0 0,1 0 0,0 0 0,0 0 0,1 0 0,-3 0 0,0-2 0,0-1 0,1 1 0,-2 0 0,0 1 0,0 0 0,2 0 0,0 1 0,1 0 0,0 0 0,0 0 0,-2 0 0,0-2 0,1-1 0,-1 1 0,4-3 0,0 1 0,1 0 0,-3 2 0,0 0 0,-1 1 0,0 0 0,0 1 0,4-2 0,-1 0 0,1-1 0,0 2 0,-1-1 0,-1 1 0,0 1 0,0 0 0,0 0 0,0 0 0,-1 0 0,1 0 0,-1 0 0,1 0 0,-1 0 0,1 0 0,-1 0 0,1 0 0,2-2 0,0-1 0,1 0 0,-2 1 0,0 1 0,0 0 0,-1 0 0,0 1 0,0 0 0,-1 0 0,1 0 0,-1 0 0,1 0 0,-1 0 0,1 0 0,-1 0 0,1 0 0,-1 0 0,1 0 0,0 0 0,-1 0 0,1 0 0,-1 0 0,1 0 0,0 0 0,-1 0 0,3-2 0,1-1 0,-1 1 0,-1 0 0,1 0 0,-2 1 0,0 1 0,0-1 0,0 1 0,-1 0 0,1 0 0,-1 1 0,1-1 0,-1 0 0,1 0 0,0 0 0,-1 0 0,1 0 0,-1 0 0,1 0 0,-1 0 0,1 0 0,0 0 0,-1 0 0,1 0 0,0 0 0,-1 0 0,1 0 0,-1 0 0,1 0 0,0 0 0,-1 0 0,1 0 0,-1 0 0,1 0 0,0 0 0,-1 0 0,1 0 0,0 0 0,-1 0 0,1 0 0,-1 0 0,1 0 0,0 0 0,-1 0 0,1 0 0,-1 0 0,1 0 0,0 0 0,-1 0 0,1 0 0,0 0 0,-1 0 0,1 0 0,-1 0 0,1 0 0,-1 0 0,1 0 0,0 0 0,-1 0 0,1 0 0,0 0 0,-1 0 0,1 0 0,-1 0 0,1 0 0,0 0 0,-1 0 0,1 0 0,-1 0 0,1 0 0,0 0 0,-1 0 0,1 0 0,0 0 0,-1 0 0,1 0 0,-1 0 0,1 0 0,0 0 0,-1 0 0,1 0 0,-1 0 0,1 0 0,0 0 0,-1 0 0,1 0 0,-1 0 0,-1 0 0,-1 0 0,0 0 0,0 0 0,1 0 0,1 0 0,0 0 0,-2 0 0,0 0 0,0 0 0,1 0 0,0 0 0,1 0 0,0 0 0,0 0 0,1 0 0,0 0 0,-1 0 0,1 0 0,0 0 0,-1 0 0,1 0 0,0 0 0,-1 0 0,1 0 0,0 0 0,-1 0 0,1 0 0,-1 0 0,1 0 0,0 0 0,-1 0 0,1 0 0,-1 0 0,1 0 0,0 0 0,-1 0 0,1 0 0,-1 0 0,1 0 0,0 0 0,-3 0 0,0 0 0,0 0 0,0 0 0,2 0 0,-1 0 0,1 0 0,1 2 0,-3 1 0,0 0 0,0-1 0,1-1 0,0 0 0,1 0 0,0-1 0,0 0 0,1 0 0,-1 0 0,1 0 0,0 0 0,-1 0 0,1-1 0,0 1 0,-1 0 0,1 0 0,0 0 0,-3 0 0,0 0 0,0 0 0,0 0 0,2 0 0,-1 0 0,1 0 0,1 0 0,-1 0 0,1 0 0,0 0 0,-1 0 0,1 0 0,0 0 0,-1 0 0,1 0 0,0 0 0,-1 0 0,1 0 0,0 0 0,-1 0 0,-2 0 0,0 0 0,0 0 0,1 0 0,0 0 0,1 0 0,0 0 0,0 0 0,1 0 0,-1 0 0,1 0 0,0 0 0,0 0 0,-1 0 0,-2 0 0,1 0 0,-1 0 0,0 0 0,1 0 0,1 0 0,0 0 0,0 0 0,1 0 0,0 0 0,-1 0 0,1 0 0,0 0 0,-1 0 0,1 0 0,0 0 0,-1 0 0,1 0 0,0 0 0,-1 0 0,1 0 0,-1 0 0,1 0 0,0 0 0,-1 0 0,1 0 0,-1 0 0,1 0 0,-1 0 0,1 0 0,0 0 0,-1 0 0,1 0 0,0 0 0,-1 0 0,1 0 0,-1 0 0,1 0 0,0 0 0,-1 0 0,1 0 0,-1 0 0,1 0 0,0-2 0,-1-1 0,1 1 0,0 0 0,-1 0 0,1 1 0,-1 1 0,1-1 0,0 1 0,-1 0 0,1 0 0,-1-2 0,1 0 0,0-1 0,-1 1 0,1 1 0,0 0 0,-1 1 0,1-1 0,-1 1 0,1 0 0,-1 1 0,1-4 0,0 1 0,-1-1 0,1 1 0,0 0 0,-1 2 0,1-1 0,-1 1 0,1 0 0,0 0 0,-1 0 0,1 0 0,-1 0 0,1 0 0,0 0 0,-1 0 0,1 0 0,0 0 0,-3 0 0,0 0 0,2-2 0,1-1 0,1 1 0,0-1 0,-1 2 0,1 0 0,-1 0 0,0 1 0,-1 0 0,1 0 0,0 0 0,-1 0 0,1 0 0,-1 1 0,1-1 0,-1 0 0,1-3 0,0 1 0,-1-1 0,1 1 0,-1 1 0,1 0 0,0 0 0,-1 1 0,1 0 0,0 0 0,-1 0 0,1 0 0,-1 1 0,1-1 0,0 0 0,-1 0 0,1 0 0,-1 0 0,1 0 0,0 0 0,-1 0 0,1 0 0,-1 0 0,1 0 0,0 0 0,-1 0 0,1-3 0,0 1 0,-1-1 0,1 1 0,-1 0 0,1 1 0,0 1 0,-1 0 0,1-1 0,-1 2 0,1-1 0,0 0 0,-1 0 0,1 0 0,-1 0 0,1 0 0,0 0 0,-1 0 0,1 0 0,-3 0 0,0 0 0,0 0 0,1 0 0,0 0 0,0 0 0,-1 0 0,0 0 0,0 0 0,1 0 0,0 0 0,-2 0 0,1 0 0,0 0 0,0 0 0,1 0 0,1 0 0,0 0 0,-2 0 0,0 0 0,0 0 0,1 0 0,0 0 0,1 0 0,-2 0 0,0 0 0,0 0 0,0 0 0,2 0 0,-1 0 0,1 0 0,1 0 0,-1 0 0,1 0 0,0 0 0,0 0 0,-1 0 0,1 0 0,0 0 0,-1 0 0,1 0 0,0 0 0,-1 0 0,1 0 0,-1 0 0,1 0 0,0 0 0,-1 0 0,1 0 0,0 0 0,-1 0 0,1 0 0,-1 0 0,1 0 0,-1 0 0,1 0 0,0 0 0,-1 0 0,1 0 0,-1 0 0,1 0 0,-3 0 0,0 0 0,0 0 0,1 0 0,-2 0 0,0 0 0,0 0 0,1 0 0,2 0 0,-1 0 0,1 0 0,1 0 0,0 0 0,-1 0 0,1 0 0,0 0 0,0 0 0,-1 0 0,1 0 0,0 0 0,-1 0 0,1 0 0,-1 0 0,1 0 0,-3 0 0,0 0 0,0 0 0,1 0 0,0 0 0,0 0 0,2 0 0,-1 0 0,1 0 0,-1 0 0,1 0 0,0 0 0,-1 0 0,1 0 0,0 0 0,-1 0 0,1 0 0,0 0 0,-1 0 0,1 0 0,-1 0 0,1 0 0,0 0 0,-1 0 0,1 0 0,-1 0 0,1 0 0,0 0 0,-1 0 0,1 0 0,0 0 0,-1 0 0,1 0 0,-1 0 0,1 0 0,0 0 0,-1 0 0,1 0 0,-1 0 0,1 0 0,0 0 0,-1 0 0,1 0 0,-1 0 0,1 0 0,0 0 0,-1 0 0,1 0 0,0 0 0,-1 0 0,1 0 0,-1 0 0,1 0 0,-1 0 0,1 0 0,0 0 0,-1 0 0,1 0 0,0 0 0,-1 0 0,1 0 0,-1 0 0,1 0 0,0 0 0,-1 0 0,1 0 0,-1 0 0,4 3 0,-1-1 0,0 1 0,0 1 0,-1 0 0,-1 0 0,0 1 0,0-1 0,0 0 0,-1-2 0,-2 0 0,0 1 0,0 0 0,1 0 0,0-1 0,1-1 0,0 0 0,0-1 0,1 0 0,-1 0 0,1 0 0,0 0 0,-1 0 0,1 0 0,0 0 0,-1 0 0,1 0 0,0 0 0,-1 0 0,1 0 0,-1 0 0,1 0 0,0 0 0,-1 2 0,1 1 0,-1-1 0,1 0 0,0 0 0,-1-1 0,1 2 0,-1-1 0,1 1 0,0 2 0,-1-1 0,1 1 0,-1 1 0,-1-2 0,-1 1 0,0 0 0,0-2 0,1 0 0,1-2 0,0 0 0,0 2 0,1 0 0,0-1 0,-1 0 0,1-1 0,0 0 0,-3 0 0,0-1 0,0 2 0,1 1 0,0-1 0,1 0 0,0-1 0,0 0 0,-2 2 0,3 2 0,-1 0 0,2 0 0,-1-2 0,0 0 0,0 0 0,0 1 0,0-1 0,0 1 0,-1 0 0,1-1 0,0 2 0,-1-1 0,1 0 0,-1-2 0,1 0 0,-3 1 0,0 0 0,0 0 0,1-1 0,0-1 0,0 0 0,4 2 0,-3-1 0,1 1 0,-3-1 0,-1-1 0,-1 0 0,2 2 0,0 0 0,2-1 0,4 3 0,-1-1 0,3 1 0,0 1 0,-1-2 0,-2 1 0,0 0 0,-1-2 0,2 2 0,-1 0 0,0-2 0,0-1 0,-1 0 0,-1-1 0,0 1 0,0 1 0,-1-1 0,1 0 0,-1-1 0,1 0 0,-1-1 0,3 3 0,1 0 0,-1-1 0,-1 0 0,0 0 0,3 1 0,-2 0 0,1 0 0,1 1 0,-1 3 0,0-1 0,-1 1 0,0 0 0,-2-2 0,0-2 0,2 2 0,1-2 0,-1 3 0,-1-2 0,0 0 0,-1-1 0,1 1 0,-2 0 0,1-1 0,-1-1 0,3 2 0,0-1 0,1 0 0,1 1 0,-1 0 0,3 2 0,-1-1 0,-1-1 0,1 2 0,-1-2 0,-1 0 0,2 1 0,-2-1 0,3 2 0,-2-1 0,0-1 0,-2 1 0,0-1 0,-1 2 0,-1 2 0,2 1 0,0-1 0,2 1 0,3 1 0,-1-2 0,-1-2 0,-2-2 0,2 1 0,-1-1 0,-1-1 0,1 1 0,2 2 0,-1 0 0,0-1 0,0 1 0,0 1 0,-2-1 0,2 2 0,-1-2 0,-1-1 0,1 1 0,2 1 0,0-1 0,1 2 0,-1-2 0,1 1 0,-2-1 0,2 1 0,-2-2 0,2 2 0,-2-1 0,1 1 0,2 1 0,-2-1 0,0-2 0,-1 1 0,0-1 0,1 2 0,-1-2 0,1 1 0,-1 2 0,1 1 0,-1 2 0,2 0 0,-2-1 0,1 0 0,0-2 0,-2-3 0,1 1 0,1 1 0,2 2 0,-1-2 0,1 1 0,2 1 0,-3-1 0,1 0 0,1 2 0,-2-3 0,1 2 0,1 0 0,0 1 0,-1-2 0,1 1 0,0 1 0,-2-3 0,1 2 0,-1-3 0,-1 2 0,0-2 0,0 0 0,0 0 0,-3 1 0,2 1 0,2 1 0,1 1 0,2 2 0,-2-3 0,1 1 0,0 0 0,-1-2 0,-3-2 0,2 1 0,-3-2 0,2 1 0,-1 1 0,1 2 0,-1 2 0,1 0 0,1 1 0,2 0 0,-1-2 0,1 0 0,-3-2 0,2 0 0,0 1 0,-1-3 0,0 2 0,2 1 0,-2-2 0,1 2 0,0 0 0,-1 1 0,1 0 0,1 2 0,0 0 0,2 0 0,-3 1 0,2-1 0,-3 1 0,-2-3 0,0 0 0,0-2 0,0-1 0,-1 2 0,2 0 0,-1 1 0,1 2 0,2-1 0,1 2 0,1-1 0,-1-2 0,0 0 0,1 0 0,-3-2 0,1 1 0,1-1 0,1 2 0,-2-1 0,0-1 0,-1-1 0,0 1 0,-1 0 0,0 2 0,-1-2 0,2 1 0,0 0 0,2 1 0,1 1 0,1 1 0,-2-2 0,1-1 0,-1 1 0,2 1 0,-3 0 0,1 0 0,0 1 0,-2-2 0,1 0 0,1 0 0,-2-2 0,0 0 0,2 1 0,-2 1 0,-2 1 0,1 0 0,1 1 0,-1-2 0,1 0 0,1 0 0,-1-2 0,1 0 0,1 1 0,1 1 0,-2 1 0,0 0 0,1 1 0,1 1 0,-2-4 0,1 1 0,0 0 0,-2 1 0,2 0 0,-1 0 0,-1-1 0,1 0 0,1-1 0,0 2 0,2 0 0,0 0 0,0 1 0,-1 0 0,0 1 0,-1-1 0,-1 1 0,0-1 0,1 1 0,0-1 0,-1-2 0,0 0 0,1 0 0,1 0 0,-2 1 0,1 1 0,0-1 0,-2 1 0,1 1 0,1-1 0,1 1 0,0-1 0,-2-2 0,1 0 0,1 0 0,0 1 0,0 0 0,2 0 0,-1 1 0,1 0 0,0 0 0,0 1 0,0-1 0,0 1 0,1-1 0,-4 1 0,1-1 0,-1 1 0,1-1 0,1 0 0,0 1 0,0-1 0,1 0 0,0 1 0,0-1 0,0 1 0,1-1 0,-1 0 0,0 1 0,0-1 0,0 1 0,0-1 0,0 0 0,0 1 0,0-1 0,0 0 0,0 1 0,0-1 0,0 1 0,0-1 0,0 0 0,0 1 0,0-1 0,0 1 0,0-1 0,0 0 0,0 1 0,0-1 0,0 1 0,0-1 0,0 0 0,0 1 0,0-1 0,0 1 0,0-1 0,0 0 0,0 1 0,0-1 0,0 0 0,0 1 0,2-3 0,1 0 0,-1-1 0,0 2 0,-1 0 0,0 0 0,0 1 0,-1 0 0,3-2 0,-1 0 0,1 0 0,1-2 0,0 0 0,0 1 0,-2 1 0,3-2 0,-2 1 0,0 0 0,2-1 0,-1 1 0,-1 0 0,2-2 0,-1 1 0,0 1 0,-2 1 0,0 1 0,-1 1 0,1-3 0,1 1 0,-1 0 0,0 0 0,2-1 0,-1 0 0,0 0 0,-1 2 0,0 0 0,-1 0 0,2 1 0,-1 0 0,3 1 0,0-1 0,-1 1 0,1-3 0,0 0 0,1 0 0,-1 0 0,-1 1 0,1-2 0,0 0 0,-2 1 0,2 0 0,-1 1 0,2 1 0,-1 0 0,-1 0 0,-1 0 0,-1 1 0,1-1 0,0 1 0,2-3 0,0 0 0,1 0 0,0 0 0,-2 1 0,2-2 0,-2 0 0,2-2 0,-1 1 0,-1 0 0,1 2 0,0 0 0,-2 2 0,2-3 0,0 1 0,0-3 0,3-1 0,-2 0 0,0 1 0,0-1 0,-1 1 0,-1 1 0,-1 2 0,1-2 0,-1 1 0,2-2 0,0 1 0,1-2 0,0 1 0,-2 1 0,2-1 0,-2 1 0,0 1 0,1-2 0,-1 1 0,-1 1 0,2-1 0,-1 0 0,2-1 0,-1 0 0,1 2 0,0 0 0,0-1 0,0 1 0,1-2 0,-1 1 0,-2 0 0,2-1 0,1 1 0,1-1 0,0 0 0,0-1 0,-1 1 0,1-2 0,-2 2 0,-2 1 0,2-1 0,-2 1 0,0 1 0,-2 1 0,2-2 0,2 1 0,2-2 0,1-1 0,2 0 0,-2 1 0,1-1 0,-2 1 0,-2 2 0,-2 0 0,0 2 0,2-2 0,2-2 0,1 0 0,2-1 0,1 0 0,-2 2 0,-3 1 0,1 1 0,-3 2 0,2-3 0,0-2 0,0 1 0,0-2 0,2-2 0,-1 1 0,0-1 0,-2 1 0,2 2 0,-2 2 0,1-1 0,1-2 0,-1 1 0,1-1 0,-2 0 0,1-1 0,-1 2 0,1-2 0,1 2 0,2-1 0,-2 0 0,0 0 0,-1 1 0,1-2 0,1 2 0,-2 1 0,1-1 0,-2 1 0,2-1 0,0 0 0,1-1 0,2 1 0,0-2 0,-1 2 0,0-1 0,-3 1 0,1-2 0,1 2 0,1 1 0,0-1 0,-1 1 0,0-2 0,-2 2 0,1 0 0,1-1 0,0-1 0,2-2 0,0-2 0,-2 2 0,1-1 0,-2 2 0,0-1 0,-2 2 0,1 0 0,1 1 0,1-2 0,-1 2 0,0-1 0,2 1 0,0-2 0,1 0 0,1 0 0,0-1 0,0 2 0,1 0 0,-1 0 0,1-1 0,-1 2 0,3-1 0,0 1 0,0-2 0,0 0 0,-1-2 0,-1 1 0,0 0 0,0-2 0,-3 3 0,-1-1 0,1 1 0,0 0 0,1 0 0,0 0 0,1-1 0,0 0 0,1-2 0,-3 2 0,0 0 0,0-1 0,0-1 0,-2 2 0,1-1 0,1 0 0,0-1 0,1-1 0,0 0 0,1-1 0,-2 3 0,0-1 0,0 3 0,0 0 0,1 1 0,1 0 0,0-2 0,0-1 0,-2 2 0,2-1 0,1 1 0,0 0 0,0-1 0,0-1 0,0-1 0,-1 1 0,1 0 0,-1-1 0,1 0 0,-1 0 0,1-2 0,-1 1 0,0-1 0,1 0 0,-1-1 0,1 1 0,-1 0 0,0 0 0,1 0 0,-1 0 0,0 0 0,3 0 0,0 3 0,0-1 0,2 1 0,0-1 0,-1-1 0,-1 0 0,-1 0 0,-1-1 0,2 0 0,0 3 0,0-1 0,0 1 0,-2-1 0,0-1 0,0 0 0,0 0 0,-1-1 0,3 0 0,0 0 0,0 0 0,-1 0 0,0-1 0,-1 1 0,3 0 0,-1 0 0,0 0 0,-1 0 0,0 0 0,-1 0 0,0 0 0,-1 0 0,1 0 0,-1 0 0,0 0 0,1 0 0,1 3 0,4 2 0,2 0 0,-1-1 0,0 0 0,-2-2 0,1 0 0,-2-1 0,0-1 0,-1 0 0,-2 0 0,0-1 0,0 1 0,-1 0 0,1 0 0,-1 0 0,0 0 0,3 0 0,2 0 0,0 0 0,0 0 0,-1 0 0,-1 0 0,2 0 0,1 0 0,0 0 0,-1 0 0,-2 0 0,5 0 0,1 0 0,0 0 0,-5-3 0,-1 1 0,1-1 0,1 1 0,2 1 0,0 0 0,-1 0 0,-2 1 0,2 0 0,0 0 0,1 0 0,0 0 0,0 0 0,-2 0 0,-2 0 0,0 0 0,1 0 0,-1 0 0,0-2 0,-1-1 0,0 1 0,2 0 0,-1 1 0,0 0 0,-1 0 0,2 1 0,0 0 0,0 0 0,-2 0 0,0 0 0,-1 0 0,0 0 0,0 0 0,1 0 0,1-2 0,0-1 0,-1 1 0,0 0 0,-1 0 0,3 1 0,-1 0 0,-3-1 0,0-1 0,-1 1 0,3 0 0,0 0 0,0 1 0,2 1 0,1-3 0,-2-2 0,0 0 0,2 1 0,1 0 0,0 2 0,0-2 0,-3 1 0,3-3 0,0 2 0,1 0 0,-2 1 0,-1 1 0,1 1 0,1 1 0,3 0 0,-2 0 0,0 0 0,-2 1 0,-2-1 0,1 0 0,2 0 0,2-3 0,-1 1 0,5-1 0,0-1-965,-1-1 1241,-3 2-414,3 0 138,1-3 0,-2-1 0,-3 2 0,1 1 0,6-2 0,0 2 0,2-2 0,5 1 0,-1-1 0,-3 0 0,-1 2 0,2 1-1147,0 1 933,2 1 205,4 1-69,-3-3 78,2 1 0,-3 0 0,-3 0 0,-2-2 0,-3 1 0,0 0-822,1 1 1057,-3-2-353,-2 0 118,0 1 0,0-2 0,1 1 0,2 1 0,-3 1 0,2-2 0,-2 0 0,0 1 0,1 1 0,1 1 0,-2 0 0,-1 0 0,0 1-221,1-2 284,-1-1-95,1 1 32,-2 0 0,2 1 0,-2 0 0,1 0 0,2 1 0,1-3 0,-2 1 0,1 0 0,-1 0 0,0 0 0,-2 2 0,-1-3 0,-1 0 851,0 0-1094,0 1 1511,2 1-1069,3 0-186,1 0 63,3 1-76,-2 0-77,-1-2 99,-3 0-33,0-1 259,3 1-319,-1 1 107,-1 0-36,-3 1 0,2-1 0,3 1 0,-2 0 0,0-2 0,-2-1 0,-2 1 0,6 0 0,-1 0 0,-1 1 0,1-2 0,3 1 0,-1-1-760,-2 1 977,-3 0-325,3 2 108,1-3 0,-1 0 0,1-2 0,0 1 0,-1 0 0,0 1 0,0-2 0,-1-1 0,1 1 0,5 0 0,-1 1 0,-1 2 0,-4 1 0,3 0 0,0-1 0,-2-1 0,-1 1 0,-1 0 0,4-2 0,-1 1 0,-2 0 0,-2 0 0,-2 2 0,3-2 0,2 0 0,-1 0 0,4 1 0,1 1 0,0 0 108,-1 1-139,-4 0 46,-2 0-15,-2 0 0,0 0 0,0 0 763,-1 0-981,-1 0 327,2 0-109,-3-2 892,-1-1-1147,0 0 382,0 1-127,-1 1 0,-1-3 0,-1 1 0,1 0 0,0 1 0,1 1 0,0 0 0,1 0 0,0 1 0,1 0 0,-3-2 0,0 0 0,0-1 0,0 1 0,1 1 0,0 0 0,1 1 0,-2-3 0,0 0 0,0 1 0,0 0 0,1 0 0,1 1 0,-1 1 0,2 0 0,-1 0 0,0 0 0,3 0 0,0 0 0,1 0 0,-2-2 0,0-1 0,2 1 0,-1 0 0,1 1 0,-2 0 0,0 0 0,-1 1 0,0 0 0,-1 0 0,1 0 0,-1 0 0,0 0 0,1 0 0,-1 0 0,0-2 0,3-1 0,0 1 0,2-1 0,0 2 0,2-3 0,2 1 0,1 0 0,-1 1 0,-2 1 0,-2 0 0,0 1 0,2-1 0,-1 1 0,-1 1 0,-1-1 0,4 0 0,-2 0 0,0 0 0,-1 0 0,-2 0 0,-1 0 0,2 0 0,1 0 0,1 0 0,-1 0 0,1 0 0,-1-2 0,2-1 0,-2 1 0,0 0 0,-2 0 0,-1 1 0,2 1 0,0 0 0,3 0 0,1 0 0,-4-3 0,-1 1 0,1-1 0,1 1 0,2 1 0,0 0 0,2 0 0,-2 1 0,6 0 0,-2 0-909,0 0 1169,1-2-390,-1-1 130,-1 1 0,-1 0 0,-3 0 0,-2 1 0,1 1 0,-1-1 0,2 1 0,-1 0 0,-1 0 0,1-2 0,-3-3 909,2 0-1169,-1 1 390,-1 0-130,0 2 0,2 0 0,-3-1 0,2 0 0,-1 1 0,3-3 0,2 1 0,-1 1 0,0 1 0,-2 0 0,-1 1 0,1 1 0,0 0 0,-1 0 0,0 0 0,-4-2 0,2-1 0,2 1 0,0 0 0,1 0 0,-2 1 0,1 1 0,-2 0 0,0-1 0,2 2 0,0-1 0,0 0 0,-1 0 0,0 0 0,0 0 0,-2-2 0,1-1 0,2 1 0,0 0 0,-1 0 0,1 1 0,-1 1 0,-1 0 0,0 0 0,-1 0 0,1 0 0,-1 0 0,1 0 0,-4-5 0,1 0 0,5 0 0,3 0 0,0 2 0,3 1 0,1 1 0,1 1 0,-2 0 0,-1 0 0,0 0 0,0 0 0,2 0 0,-2 1 0,-2-1 0,-1 0 0,-2 0 0,1 0 0,2 0 0,-1 0 0,2 0 0,0 0 0,0 0 0,0 0 0,-3 0 0,5 0 0,-2 0 0,0 0 0,0 0 0,2 0 0,0 0 0,0 0 0,-3 0 0,4 0 0,1 0 0,1 0-867,-2 0 1115,3 0-372,2 0 124,-1 0 0,0 0 0,1 0 0,3 0 0,-3 0 0,3 0 0,-2 0 0,2 0 0,-1 0 0,0 0 0,1 0-1147,-1 0 1140,-1 0-61,2 0 20,-1 0 48,-1 0 0,-1 0 0,2 0 0,-1 0 0,0 0 0,1 0 0,2 0 0,-3 0 0,0 0 0,2 0 0,1 0 0,-4 0 0,-1 0 0,6 0 0,0 0 0,2 0 0,-1 0 0,-2 0 0,-1 0 0,0 0 0,-1 0 0,-4 0 0,-1 0 0,2 0 0,0 0 0,-2 0 0,-1 0-667,2 0 858,1 0-287,-2 0 96,-3 0 0,-3 0 0,8 0 0,-2 0 0,-1 0 0,3-3 0,-3 1 0,0-1 0,-2 1 0,-3 1 0,1 0-93,3 1 119,1-1-39,0 1 796,-1 0-1007,-1 0 336,-3 1-112,1-1 0,-2 0 0,-1 0 1147,-1 0-1138,-1 0 795,-1 0-967,2 0 376,-1 0-244,1 0 46,-1 0-15,0 0 0,-1 0 0,0 0 0,0 0 0,-1 0 0,0 0 0,1 0 0,-1 0 0,0 0 0,1 0 0,-1 0 0,0 0 0,1 0 0,-1 0 0,0 0 0,1 0 0,-1 0 0,1 0 0,-1 0 0,0 0 0,1 0 0,-1 0 0,1 0 0,-1 0 0,0 0 0,1 0 0,-1 0 0,0 0 0,1 0 0,-1 0 0,1 0 0,-1 0 0,0 0 0,1 0 0,-1 0 0,1 0 0,-1 0 0,0 0 0,1 0 0,-1 0 0,0 0 0,3 0 0,0 0 0,0 2 0,2 1 0,2-1 0,2 0 0,2 2 0,0 0 0,4-1 0,-2-1 0,-2 0-819,-3-1 1053,2-1-351,0 0 117,-1 0 0,-2 0 0,1 0 0,0 0 0,2 0 0,0-1 0,2 1 0,0 0 0,0 0 0,1 0 0,-2 0 0,-3 0 0,5 0 0,-2 0 0,1 0 0,4 0 0,2 0 0,-3 0-1147,1 3 1133,3 0-52,-2-1 17,5 0 49,2 0 0,3-1-1147,1-1 328,1 1 793,-3-1-83,-4-1 82,4 1 27,-2 0 0,-2 0 0,0 0 0,-2 0-1147,-5 0 1079,-2 0-133,4 0 187,-1 0-7,1 0 21,1 0 0,2 0 0,-3 0 0,3 0 0,2 0-448,-4 0 576,2 0-192,2 0 64,-3 0 0,-1 0 0,2 0 0,-1 0 0,-3 0 0,1 0 1147,1 0-1460,-3 0 473,-1 0-158,4 0-2,4 0 0,1 0-443,3 0 570,-1 0-191,-5 0 64,-3 0 0,3 0 0,-5 0 0,-2 0 73,0 0-94,2 0 32,1 0-11,2 0 0,7 0 0,-3 0 0,-4 0 0,3 0 0,-2 0 374,-4 0-481,-3 0 160,-5 0 480,4 0-685,-1 0 228,-2 0-76,4 0 0,-1 0 0,-1 0 0,-2 0 0,-2 0 0,-2 0 0,-2 0 1147,1 0-474,0 0 41,-1 0-810,0 0 216,2 0 1026,0 0-1007,-1 0 528,0 0-783,-1 0 207,-1 0-91,0 0 0,-1 0 0,1 0 0,-1 0 0,0 0 0,0 0 0,1 0 0,-1 0 0,0 0 0,1 0 0,-1 0 0,1 0 0,-1 0 0,0 0 0,1 0 0,-1 0 0,3 0 0,0 0 0,0 0 0,-1 0 0,0 0 0,0 0 0,1 0 0,0 0 0,0 0 0,-1 0 0,0 0 0,-1 0 0,0 0 0,0 0 0,-1 0 0,5 0 0,1 0 0,-1 0 0,2 0 0,-1 0 0,-1 0 0,-2 0 0,2 0 0,2 0 0,1 0 0,0 0 0,0 0 0,5 0 0,0 0 0,1 0 0,0 0-1135,0 0 1459,3 0-486,-1 0 162,-1 0 0,3 0 0,1 0 0,0 0 0,-1 0 0,4 0 0,-5 0 0,5 0 0,1 0-1147,-2 0 634,1 0 589,1 0-196,-2 0 120,0 0 0,2 0 0,-3 0 0,6 0 0,1 0 0,-2 0 0,0 0 0,0 0 0,-3 0 0,3 2 0,-1 1 0,-1-1 0,0 0 0,-2 0 0,0-1 0,0-1 0,-1 0 0,1 0 0,3 0 0,-2 0 0,-3 0 0,2 0 0,-2 0 0,-1 0 0,-4 0 0,4 0 0,-2 0 0,-2 0 0,-4 0-499,0 0 642,-1 0-214,1 0 71,0 0 0,-1 0 0,0 0 0,-1 0 0,-3 0 0,-1 0 0,1 0 0,-1 0 0,1 0 1011,0 0-1300,-1 0 1581,2 0-730,-2 0-79,3 0-520,-2 0 119,0 0-82,-2 0 0,-1 0 0,0 0 0,-2 0 0,1 0 0,-1 0 0,0 0 0,0 0 0,1 0 0,-1 0 0,0 0 0,1 0 0,-1 0 0,0 0 0,1 0 0,-1 0 0,1 0 0,-1 0 0,0 0 0,1 0 0,-1 0 0,0 0 0,1 0 0,-1 0 0,1 0 0,-1 0 0,0 0 0,1 0 0,-1 0 0,1 0 0,1 0 0,1 2 0,0 1 0,0 0 0,-1-1 0,-1-1 0,2 0 0,3 0 0,0-1 0,1 0 0,0 0 0,0 0 0,0 0 0,3 0 0,1 0 0,1 0-946,-1 0 1216,5 0-405,0 0 135,-2 0 0,-1 0 0,4 0 0,1 0 0,-3 0 0,1 0 0,-1 0 0,0 0 0,4 0 0,3 0 0,-1 0 0,1-3 0,1 0-1147,-2 1 328,1-3 964,2 1-304,-3 1 157,10-2 2,-2 1 0,3 0 0,-5 1 0,-2-1 0,-1 1 0,2 0 0,0 1 0,0 0 0,0-1 0,0 0 0,2 1 0,-2 0 0,-3 1 0,-1 0 0,-2 0 0,0 1 0,0 0 0,2-2 0,4-1 0,0 1 0,1 0 0,-2 0 0,-1 1 0,-3 1 0,1 0 0,-3 0 0,0-3-1147,-3 1 1128,3-1-46,-1 1 16,0-2 49,-2 1 0,-1 0 0,-4 1 0,5 0-771,2 1 991,-2 1-330,-3 0 110,-2 0 0,3 0 0,-3 0 0,-3 0 0,1 0 671,2 1-863,-1-1 288,-2 0-96,-2 0 0,-2 0 0,-2 0 1147,2 0-488,-1 0 370,0 0-711,-1 0 659,-1 0-1178,3 0 447,-1 0-277,0 0 46,0 0-15,-2 0 0,1 0 0,-2 0 0,1 0 0,-1 0 0,1 0 0,-1 0 0,0 0 0,0 0 0,1 0 0,-1 0 0,0 0 0,1 0 0,-1 0 0,1 0 0,-1 0 0,0 0 0,1 0 0,2 0 0,0 0 0,-1 0 0,1 0 0,-1 0 0,-1 0 0,3 0 0,-1 0 0,0 0 0,-1 0 0,5 0 0,7 0 0,-3-3 0,-1 0 0,-3 1 0,-3-3 0,2 1 0,-3 0 0,0 2 0,2 0 0,1-1 0,0 0 0,0 0 0,0 1 0,2 1 0,1 0 0,-1 1 0,-1 0 0,0 0 0,1 0 0,-1-2 0,-1-1 0,-2-2 0,-2 1 0,2 0 0,0 1 0,1-2 0,0 1 0,-1 1 0,-1-1 0,-1-1 0,2 2 0,0-2 0,-1 1 0,-1 1 0,0 0 0,1 2 0,1 0 0,-1 1 0,-1 0 0,0 0 0,-1 0 0,0 0 0,-1-2 0,1-1 0,-1 1 0,0 0 0,1 0 0,-1 1 0,0 1 0,1-1 0,-1 1 0,0 0 0,-2-2 0,0 0 0,2-1 0,4 1 0,0 0 0,0 2 0,-1-3 0,0 0 0,1 0 0,2 2 0,0-1 0,-1 1 0,-1 1 0,-1-3 0,-1 1 0,-1-1 0,-1 1 0,1 1 0,-1 0 0,-3-2 0,1 0 0,0 0 0,0 1 0,1 1 0,-2-2 0,0 0 0,-4 0 0,0 1 0,-2-2 0,2-2 0,1 1 0,3 0 0,1-1 0,3 1 0,2-1 0,0-2 0,-1 1 0,1-1 0,3 0 0,3-2 0,-3-1 0,-1 1 0,-2 1 0,-2-1 0,5 2 0,-1-1 0,1-2 0,-2-2 0,1 0 0,2 2 0,2 0 0,-1 3-632,-4-1 813,-2 1-271,-1-2 90,1 0 0,3-2 0,-1 1 0,1-2 0,1 1 0,1-1 0,0 3 0,-2 0 0,-3 0 0,1 2 0,-1 0 0,1-1 0,1-1 0,-1 0 0,0-2 0,-1 0 0,-1 0 0,0 2 0,0 0 632,-1 3-813,-2-1 271,-3-1-90,0 2 0,1 2 0,-2-1 0,2 1 0,0 1 0,2 2 0,-2-2 0,1 1 0,-2-2 0,0 0 0,-1-1 0,2 0 0,-3 0 0,2 0 0,1 1 0,-1 0 0,0 0 0,2 2 0,-1-2 0,0 1 0,1 1 0,-1-2 0,0 1 0,-1-2 0,0 1 0,1-2 0,2-1 0,-2-1 0,1 1 0,0-1 0,-1-1 0,1 2 0,-3 0 0,2 1 0,-3 0 0,2 1 0,-1-1 0,-2-1 0,1 1 0,2 2 0,-1-2 0,1 2 0,-1-1 0,2 1 0,-2-1 0,1 0 0,-2-1 0,2 2 0,-1-2 0,1-1 0,-2-1 0,2 1 0,-1-1 0,0 2 0,0-1 0,1-1 0,-2 0 0,2 0 0,1 3 0,-1-1 0,-1-1 0,-2-1 0,-2-1 0,-1-1 0,0-1 0,1 3 0,0-1 0,1 0 0,1-1 0,0 0 0,1 2 0,1 0 0,-2-1 0,1 2 0,0 0 0,1-1 0,-1-1 0,-1-1 0,2 2 0,-2 0 0,0-1 0,-2-1 0,2 3 0,-1-1 0,0-1 0,-1 0 0,-1-1 0,0 0 0,2 1 0,0 0 0,-1 0 0,0 0 0,2 2 0,-1-1 0,1-1 0,-2 0 0,2 1 0,-1 0 0,0 0 0,2 1 0,-1 0 0,-1-1 0,-1-1 0,0-1 0,1 0 0,0-1 0,0-1 0,-1 1 0,-1-1 0,0 1 0,-1-1 0,0 1 0,0-1 0,0 1 0,0-1 0,2 4 0,1-1 0,-1 0 0,0 0 0,0-1 0,-1-1 0,0 0 0,-1 0 0,0 0 0,0-1 0,0 1 0,-1-1 0,1 1 0,0 0 0,0-1 0,0 1 0,0-1 0,0 1 0,0-1 0,0 1 0,0 0 0,0-1 0,0 1 0,0 0 0,0-1 0,0 1 0,0-1 0,0 1 0,0 0 0,0-1 0,0 1 0,0-1 0,0 1 0,0 0 0,0-1 0,0 1 0,0-1 0,0 1 0,0 0 0,0-1 0,0 1 0,0-1 0,0 1 0,0 0 0,0-1 0,0 1 0,0 0 0,0-1 0,0 1 0,0-1 0,0 1 0,0 0 0,0-1 0,0 1 0,0-1 0,0 1 0,0 0 0,0-1 0,0 1 0,0-1 0,0 1 0,-2 2 0,-1 0 0,1 1 0,-3-2 0,1 0 0,1 0 0,0-1 0,1 0 0,-1 2 0,0 0 0,-2 2 0,0 1 0,1-2 0,2 0 0,0-2 0,1 0 0,-2-1 0,0 0 0,-2 2 0,1 0 0,0 0 0,1 0 0,1-2 0,1 1 0,0-1 0,1 0 0,0 0 0,0-1 0,0 1 0,1-1 0,-1 1 0,-3-1 0,1 1 0,0-1 0,0 1 0,0 0 0,-1 2 0,0 0 0,0 0 0,1 0 0,0-1 0,1-1 0,-2 3 0,0-1 0,-1 3 0,-1-1 0,-1 2 0,0-1 0,2-1 0,1-1 0,0-1 0,2-2 0,1 1 0,-3 1 0,1 0 0,0 0 0,0-1 0,0 0 0,2-1 0,-1 0 0,1 0 0,0 0 0,0-1 0,0 1 0,0-1 0,0 1 0,-2-1 0,0 1 0,-1 0 0,1-1 0,1 1 0,0-1 0,0 1 0,-2 0 0,1-1 0,-1 1 0,1-1 0,1 1 0,0 0 0,0-1 0,-1 3 0,-1 1 0,1-1 0,0-1 0,1 1 0,-3-2 0,1 0 0,-2 0 0,0 0 0,-1 2 0,0 0 0,2 0 0,1-1 0,1 0 0,1 0 0,1-1 0,-1 0 0,2 0 0,-1-1 0,0 1 0,0-1 0,0 1 0,1-1 0,-1 1 0,0-1 0,0 1 0,0 0 0,0-1 0,0 1 0,-3-1 0,0 1 0,1 0 0,0-1 0,0 1 0,1-1 0,1 1 0,-1 0 0,1-1 0,1 1 0,-1 0 0,0-1 0,0 1 0,0-1 0,0 1 0,0 0 0,0-1 0,0 1 0,0-1 0,0 1 0,0 0 0,0-1 0,0 1 0,0-1 0,0 1 0,0 0 0,0-1 0,0 1 0,0-1 0,0 1 0,0 0 0,0-1 0,0 1 0,0 0 0,0-1 0,0 1 0,0-1 0,0 1 0,0 0 0,0-1 0,0 1 0,0-1 0,0 1 0,0 0 0,0-1 0,0 1 0,0 0 0,0-1 0,0 1 0,0-1 0,0 1 0,0 0 0,0-1 0,0 1 0,0-1 0,0 1 0,0 0 0,0-1 0,0 1 0,0-1 0,0 1 0,0 0 0,0-1 0,0 1 0,0-1 0,0 1 0,0 0 0,0-1 0,0 1 0,0 0 0,0-1 0,0 1 0,0-1 0,0 1 0,0 0 0,0-1 0,0 1 0,0-1 0,0 1 0,0 0 0,0-1 0,2 3 0,1 0 0,0 1 0,-1-2 0,-1 0 0,0 0 0,0-1 0,-1 0 0,0 0 0,0-1 0,0 1 0,0-1 0,0 1 0,0-1 0,0 1 0,0-1 0,0 1 0,0 0 0,0-1 0,0 1 0,0-1 0,0 1 0,0 0 0,0-1 0,0 1 0,0-1 0,0 1 0,0 0 0,0-1 0,0 1 0,0 0 0,0-1 0,0 1 0,0-1 0,0 1 0,0 0 0,0-1 0,0 1 0,0-1 0,0 1 0,0 0 0,0-1 0,0 1 0,0-1 0,0 1 0,0 0 0,0-1 0,0 1 0,0-1 0,0 1 0,0 0 0,0-1 0,-3 3 0,0 1 0,1-1 0,0-1 0,0 1 0,1-2 0,1 0 0,-3 2 0,0 1 0,1-1 0,0-1 0,-2 3 0,1-1 0,0 0 0,1-2 0,0 1 0,1-2 0,-2 3 0,1-1 0,-1 0 0,1-1 0,1 0 0,0 0 0,0-1 0,1 0 0,-2 2 0,-1 0 0,1 0 0,-3 2 0,1-1 0,1 1 0,1-2 0,0-1 0,1 0 0,0-1 0,1-1 0,0 1 0,1-1 0,-1 1 0,0-1 0,0 1 0,0-1 0,-2 3 0,-1 1 0,0-1 0,1-1 0,-2 3 0,1-1 0,0 0 0,0-1 0,2-1 0,0-1 0,0 5 0,1 5 0,3 2 0,-1 4 0,1 4 0,2-1 0,-1 2 0,2-2 0,2-1 0,-1 0 0,1-1 0,-1 1 0,0-1 0,2-1 0,-2 1 0,-2 2 0,2-1 0,-2 1 0,1 0 0,-1 0 0,2 1 0,0-1 0,0 2 0,1-3 0,1-1 0,-1 1 0,0 1 0,-1 1 0,0 0 0,-1 0 0,1-1 0,-1 1 0,0-2 0,2 1 0,2-1 0,0 0 0,2 0 0,-3 1 0,1-2 0,0-1 0,-2 2 0,1-2 0,0 2 0,-2 2 0,1 1 0,1-1 0,-1 1 0,0-2 0,-2 0 0,2 0 0,0-3 0,1 2 0,2 0 0,0 0 0,-1 2 0,0 0 0,0-1 0,-2 2 0,0-3 0,-1 2 0,-2 0 0,0-1 0,2-1 0,-1 0 0,1-1 0,2-1 0,-2 1 0,1-1 0,1 2 0,2 1 0,-3 2 0,1-1 0,1-2 0,-2 1 0,0-1 0,-1 0 0,0 0 0,1 0 0,2-1 0,-2 2 0,1-1 0,-3 0 0,2 0 0,-2 1 0,1-2 0,-1 2 0,0-1 0,2-2 0,-1 2 0,-1 1 0,0-1 0,1 1 0,2-1 0,1 1 0,2-1 0,-3 1 0,1-1 0,-5-2 0,-5-1 0,-1-4 0,-4 0 0,0-4 0,-3 0 0,2-1 0,-2 0 0,2-1 0,-1 1 0,1-2 0,-1 3 0,-1-2 0,1-2 0,-1 3 0,-1-2 0,-1 1 0,-1 2 0,-1 2 0,3-2 0,-1-1 0,2-2 0,0 1 0,2-1 0,2-1 0,-2 1 0,0 2 0,0-1 0,-1 2 0,-2-1 0,-1 1 0,2-2 0,-1 2 0,2-2 0,-1 2 0,2-2 0,-1-1 0,1-2 0,-1 2 0,0 2 0,0-1 0,-1 1 0,-1 3 0,2-3 0,-2 2 0,3-1 0,1-3 0,-1 2 0,1-2 0,-1 2 0,2-2 0,-3 2 0,2-1 0,-2 2 0,-1-2 0,-1 1 0,1-1 0,1-1 0,0 2 0,2-3 0,-2 3 0,-1 1 0,2-1 0,-2 2 0,-1-2 0,0 1 0,0-2 0,0 2 0,2-2 0,-1 2 0,2-2 0,-1 1 0,1-1 0,0 2 0,-2 0 0,1 0 0,-1 0 0,-1 2 0,2-2 0,-2 1 0,3-2 0,-2 2 0,0-3 0,-1 2 0,0-2 0,1 1 0,1-1 0,-1 2 0,-1 0 0,2 0 0,-1 0 0,2-1 0,-1 1 0,-2 1 0,2-1 0,2-2 0,-2 1 0,2-1 0,-1 0 0,1 5 0,-1 4 0,-2 3 0,-1 4 0,-2-1 0,2 2 0,0-2 0,-1-2 0,2 1 0,-1-3 0,0 3 0,-1-2 0,-1 1 0,2 2 0,0-2 0,1 2 0,0-1 0,0 0 0,-2 2 0,0-2 0,-1 1 0,1 1 0,1-2 0,-1 2 0,-1-3 0,3 2 0,-2-2 0,3 0 0,0 0 0,-2 1 0,2 1 0,2 1 0,-1-1 0,1 1 0,-1-2 0,-2-2 0,2 1 0,-2-1 0,-1-1 0,2 0 0,-2 3 0,3 1 0,1 2 0,1 1 0,0-2 0,0 1 0,-1-2 0,-2-3 0,-2-1 0,2 0 0,-2 0 0,2 1 0,1 2 0,0 2 0,1 1 0,-1-1 0,1 0 0,-1-1 0,1 0 0,-2-2 0,1 1 0,0-1 0,-2-2 0,1 1 0,1 2 0,0-1 0,1 1 0,-1-1 0,-2-1 0,1 1 0,2 1 0,-1-1 0,1 1 0,1 2 0,-1-2 0,-2-1 0,1 1 0,1 0 0,-1 0 0,2 0 0,-3-1 0,2 2 0,1 0 0,-1-1 0,0 1 0,-1-2 0,1 2 0,1 0 0,-1-1 0,-2-1 0,-1-2 0,0 0 0,2 3 0,2 1 0,-2-1 0,2 1 0,-1-1 0,0 1 0,-1-2 0,1 1 0,-2-1 0,1 0 0,-1 0 0,2 1 0,-2-2 0,-1 0 0,3-3 0,5 0 0,3-1 0,5-1 0,1 0 0,3 0 0,1 0 0,0 0 0,0-1 0,0 1 0,0 0 0,0-2 0,0-1 0,-1 1 0,0 0 0,1 0 0,-1-1 0,1 0 0,-1-2 0,0 0 0,1-2 0,-1 2 0,0 0 0,1 2 0,-1 1 0,-2-1 0,0 0 0,0 0 0,0 1 0,1 1 0,1 0 0,-3-2 0,1 1 0,-1-1 0,2 1 0,-3-2 0,1 1 0,1 0 0,0 1 0,1 0 0,0 2 0,1-1 0,0 1 0,1 0 0,-3-2 0,0-1 0,0 1 0,0 0 0,-1-2 0,0 0 0,0 1 0,1-2 0,1 1 0,0 1 0,1 1 0,1 0 0,-1-1 0,1 0 0,-1 0 0,1 1 0,-1-2 0,1 1 0,-1 0 0,1 0 0,-1 2 0,0 0 0,1 1 0,-1 0 0,-2-3 0,0 1 0,0 0 0,0 0 0,1 0 0,0 2 0,1-1 0,0 1 0,1 0 0,-1 0 0,1 0 0,-1 0 0,1 0 0,-1 0 0,1 0 0,-1 0 0,0 0 0,1 0 0,-1 0 0,1 0 0,-1 0 0,0 0 0,1 0 0,-1 0 0,0 0 0,1 0 0,-1 0 0,1 0 0,-1 0 0,0 0 0,1 0 0,-1 0 0,1 0 0,-1 0 0,0 0 0,1 0 0,-1 0 0,0 3 0,1-1 0,-1 1 0,-2 1 0,0 0 0,0 0 0,-2 1 0,0 2 0,1-1 0,-2 1 0,1 0 0,1-3 0,1 0 0,-2-2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10319"/>
            <a:ext cx="12192000" cy="734379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29BE2BE2-9E00-CB03-72C1-FF931FB722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552" y="3910518"/>
            <a:ext cx="4998416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1" y="595851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0" y="5943600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ing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5B8D6-9517-5561-1A39-7570B0E8347C}"/>
              </a:ext>
            </a:extLst>
          </p:cNvPr>
          <p:cNvSpPr txBox="1"/>
          <p:nvPr userDrawn="1"/>
        </p:nvSpPr>
        <p:spPr>
          <a:xfrm>
            <a:off x="185370" y="1771650"/>
            <a:ext cx="118212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Be sure to find Wally and sign up for 1:1 time with a speaker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If you’d like to CATCH us for a session, we are scheduled as follows: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07659-3321-D6DA-F529-94F5D9E8B009}"/>
              </a:ext>
            </a:extLst>
          </p:cNvPr>
          <p:cNvSpPr txBox="1"/>
          <p:nvPr userDrawn="1"/>
        </p:nvSpPr>
        <p:spPr>
          <a:xfrm>
            <a:off x="304067" y="-30773"/>
            <a:ext cx="1158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Fishing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C11E-CC61-A091-8788-0C687EF8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3903175"/>
            <a:ext cx="11161713" cy="2471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C24E9-286F-9AE0-7335-AC9FA823D9DD}"/>
              </a:ext>
            </a:extLst>
          </p:cNvPr>
          <p:cNvSpPr txBox="1"/>
          <p:nvPr userDrawn="1"/>
        </p:nvSpPr>
        <p:spPr>
          <a:xfrm>
            <a:off x="131884" y="6323563"/>
            <a:ext cx="11926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</a:rPr>
              <a:t>ALSO, Please be sure to leave feedback for your sessions on Sched!</a:t>
            </a:r>
          </a:p>
        </p:txBody>
      </p:sp>
    </p:spTree>
    <p:extLst>
      <p:ext uri="{BB962C8B-B14F-4D97-AF65-F5344CB8AC3E}">
        <p14:creationId xmlns:p14="http://schemas.microsoft.com/office/powerpoint/2010/main" val="390715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MS MOA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52" y="1956816"/>
            <a:ext cx="2971800" cy="298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755363" y="1488483"/>
            <a:ext cx="2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12-15 Oct.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8431814" y="1488483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Oct 25-28, 2026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  <p:pic>
        <p:nvPicPr>
          <p:cNvPr id="7" name="Picture 6" descr="MMS Music City Edition">
            <a:extLst>
              <a:ext uri="{FF2B5EF4-FFF2-40B4-BE49-F238E27FC236}">
                <a16:creationId xmlns:a16="http://schemas.microsoft.com/office/drawing/2014/main" id="{E2832214-9DA1-42E5-8B1F-2472EBF45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90" y="1950148"/>
            <a:ext cx="29718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7CC49-AA2C-0E73-1A86-E77BA5C7526E}"/>
              </a:ext>
            </a:extLst>
          </p:cNvPr>
          <p:cNvSpPr txBox="1"/>
          <p:nvPr userDrawn="1"/>
        </p:nvSpPr>
        <p:spPr>
          <a:xfrm>
            <a:off x="4671628" y="1492834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May 3-7, 2026</a:t>
            </a:r>
          </a:p>
        </p:txBody>
      </p:sp>
      <p:pic>
        <p:nvPicPr>
          <p:cNvPr id="3" name="Picture 2" descr="MMS Midway Edition">
            <a:extLst>
              <a:ext uri="{FF2B5EF4-FFF2-40B4-BE49-F238E27FC236}">
                <a16:creationId xmlns:a16="http://schemas.microsoft.com/office/drawing/2014/main" id="{8B215CFB-5943-4CED-D76A-205635A488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900" y="1972443"/>
            <a:ext cx="2964728" cy="29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losing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937" y="2259342"/>
            <a:ext cx="2743200" cy="1571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159558" y="4363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971" y="4044020"/>
            <a:ext cx="1258699" cy="914400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518" y="4897480"/>
            <a:ext cx="2244144" cy="100584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52F94A-4D91-121D-CEB4-524094EE7D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983" y="4135460"/>
            <a:ext cx="731520" cy="73152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8087" y="4306910"/>
            <a:ext cx="1554480" cy="388620"/>
          </a:xfrm>
          <a:prstGeom prst="rect">
            <a:avLst/>
          </a:prstGeom>
        </p:spPr>
      </p:pic>
      <p:pic>
        <p:nvPicPr>
          <p:cNvPr id="13" name="Picture 12" descr="A grey rectangle with white and blue text&#10;&#10;Description automatically generated">
            <a:extLst>
              <a:ext uri="{FF2B5EF4-FFF2-40B4-BE49-F238E27FC236}">
                <a16:creationId xmlns:a16="http://schemas.microsoft.com/office/drawing/2014/main" id="{27436F92-854C-BEE9-ECD2-98D939DF1B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188" y="5171800"/>
            <a:ext cx="1188721" cy="457200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70C1D7FD-CF3B-5E3C-F668-5241BE1864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86" y="6172200"/>
            <a:ext cx="1143367" cy="457200"/>
          </a:xfrm>
          <a:prstGeom prst="rect">
            <a:avLst/>
          </a:prstGeom>
        </p:spPr>
      </p:pic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392E0A-C0E2-C291-444E-C2565C6FA04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846" y="6195695"/>
            <a:ext cx="901452" cy="410211"/>
          </a:xfrm>
          <a:prstGeom prst="rect">
            <a:avLst/>
          </a:prstGeom>
        </p:spPr>
      </p:pic>
      <p:pic>
        <p:nvPicPr>
          <p:cNvPr id="35" name="Picture 34" descr="A white circle with orange arrow and text&#10;&#10;Description automatically generated">
            <a:extLst>
              <a:ext uri="{FF2B5EF4-FFF2-40B4-BE49-F238E27FC236}">
                <a16:creationId xmlns:a16="http://schemas.microsoft.com/office/drawing/2014/main" id="{C9BC325D-6EE6-A42A-3C7C-3C2402F596A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059" y="5004002"/>
            <a:ext cx="792796" cy="792796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85398DA-D502-19CD-EC19-BB63F64512C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919" y="4287997"/>
            <a:ext cx="1828800" cy="42644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FA7C4B9-2FE7-03A8-4C46-F9FB648245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3670" y="5286100"/>
            <a:ext cx="1503922" cy="228600"/>
          </a:xfrm>
          <a:prstGeom prst="rect">
            <a:avLst/>
          </a:prstGeom>
        </p:spPr>
      </p:pic>
      <p:pic>
        <p:nvPicPr>
          <p:cNvPr id="33" name="Picture 32" descr="A logo with white text&#10;&#10;Description automatically generated">
            <a:extLst>
              <a:ext uri="{FF2B5EF4-FFF2-40B4-BE49-F238E27FC236}">
                <a16:creationId xmlns:a16="http://schemas.microsoft.com/office/drawing/2014/main" id="{183011D5-C6F7-DA00-67E6-8875D9BC1E2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28" y="59436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4" y="4278412"/>
            <a:ext cx="1554480" cy="445617"/>
          </a:xfrm>
          <a:prstGeom prst="rect">
            <a:avLst/>
          </a:prstGeom>
        </p:spPr>
      </p:pic>
      <p:pic>
        <p:nvPicPr>
          <p:cNvPr id="22" name="Picture 21" descr="A blue logo with white text&#10;&#10;Description automatically generated">
            <a:extLst>
              <a:ext uri="{FF2B5EF4-FFF2-40B4-BE49-F238E27FC236}">
                <a16:creationId xmlns:a16="http://schemas.microsoft.com/office/drawing/2014/main" id="{469B32A5-A67E-EC47-BCAE-A83C9B99237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194" y="6035040"/>
            <a:ext cx="870599" cy="731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23378-D629-FEFF-9D58-B44519B4966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5549" y="6035040"/>
            <a:ext cx="115438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1D53B5BB-0920-2959-5980-0B2CCAEDE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  <p:pic>
        <p:nvPicPr>
          <p:cNvPr id="7" name="MMS" descr="A red and black logo&#10;&#10;Description automatically generated">
            <a:extLst>
              <a:ext uri="{FF2B5EF4-FFF2-40B4-BE49-F238E27FC236}">
                <a16:creationId xmlns:a16="http://schemas.microsoft.com/office/drawing/2014/main" id="{043E37BF-9604-7220-A931-A7BC5D053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245352"/>
            <a:ext cx="1071259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MMS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220684"/>
            <a:ext cx="1069571" cy="6126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858ADF9C-553E-D4C9-65AD-8E508EBA9E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1528"/>
            <a:ext cx="1077946" cy="6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9" y="5943600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410ECC38-428B-CAAF-46A5-2A527D019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8" y="-45720"/>
            <a:ext cx="12161521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2" y="5943600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5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cloud-adoption-framework/ready/landing-zone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Landing Zones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Architecture for a Modern Datacenter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1BF0-18B5-1602-4AFE-E6677924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Azure Landing Zone? 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9294-5C20-731E-79D5-8C560D3A0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scalable, modular architecture to meet various deployment needs</a:t>
            </a:r>
          </a:p>
          <a:p>
            <a:r>
              <a:rPr lang="en-US" dirty="0"/>
              <a:t>Repeatable</a:t>
            </a:r>
          </a:p>
          <a:p>
            <a:r>
              <a:rPr lang="en-US" dirty="0"/>
              <a:t>Conceptual architecture (There is no set layout/one way to do it)</a:t>
            </a:r>
          </a:p>
        </p:txBody>
      </p:sp>
    </p:spTree>
    <p:extLst>
      <p:ext uri="{BB962C8B-B14F-4D97-AF65-F5344CB8AC3E}">
        <p14:creationId xmlns:p14="http://schemas.microsoft.com/office/powerpoint/2010/main" val="37200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0557-C19A-284B-68B8-BAA97E70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Landing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C676-BE52-F962-24F6-FA67924A4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Landing Zones are generally Shared Services that deliver a global/environment wide function</a:t>
            </a:r>
          </a:p>
          <a:p>
            <a:pPr lvl="1"/>
            <a:r>
              <a:rPr lang="en-US" dirty="0"/>
              <a:t>Firewalls/Network</a:t>
            </a:r>
          </a:p>
          <a:p>
            <a:pPr lvl="1"/>
            <a:r>
              <a:rPr lang="en-US" dirty="0"/>
              <a:t>Shared Services (Logs, Automation Accounts,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Domain Controllers/Authentication Services</a:t>
            </a:r>
          </a:p>
          <a:p>
            <a:pPr lvl="1"/>
            <a:r>
              <a:rPr lang="en-US" dirty="0"/>
              <a:t>Ingress Technologies (Front Door/App Gateway/API Management Service)</a:t>
            </a:r>
          </a:p>
          <a:p>
            <a:r>
              <a:rPr lang="en-US" dirty="0"/>
              <a:t>Platform Landing Zones should be owned by core infrastructure teams and access should be tightly controlled</a:t>
            </a:r>
          </a:p>
          <a:p>
            <a:r>
              <a:rPr lang="en-US" dirty="0"/>
              <a:t>Platform Landing Zone networks may or may not be peered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846993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63C9-A352-37D2-0AE3-C872AFEC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Landing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A038-4C79-D7BA-6049-9250A084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application landing zone should host a single </a:t>
            </a:r>
            <a:r>
              <a:rPr lang="en-US" dirty="0" err="1"/>
              <a:t>LoB</a:t>
            </a:r>
            <a:r>
              <a:rPr lang="en-US" dirty="0"/>
              <a:t> Application or a singe departments applications</a:t>
            </a:r>
          </a:p>
          <a:p>
            <a:r>
              <a:rPr lang="en-US" dirty="0"/>
              <a:t>Application Landing Zone networks should not be peered, though exceptions could be present</a:t>
            </a:r>
          </a:p>
          <a:p>
            <a:r>
              <a:rPr lang="en-US" dirty="0"/>
              <a:t>Pick an IP range that can be re-used for all landing zones (a /20 or /19 is a good starting point)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0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E64C-48FD-0995-BBA5-B46F40A8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F92E0-5902-8C52-5E22-69D46547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 Landing zones are not [really] designed for legacy (IaaS) focused workloads</a:t>
            </a:r>
          </a:p>
          <a:p>
            <a:pPr lvl="1"/>
            <a:r>
              <a:rPr lang="en-US" dirty="0"/>
              <a:t>IaaS resources can still play a supporting role in a landing zone</a:t>
            </a:r>
          </a:p>
          <a:p>
            <a:r>
              <a:rPr lang="en-US" dirty="0"/>
              <a:t>Resources that utilize Private Endpoints/Private Links are best suited for Landing Zones</a:t>
            </a:r>
          </a:p>
          <a:p>
            <a:r>
              <a:rPr lang="en-US" dirty="0"/>
              <a:t>Utilize Private Endpoints to access LZ resources from within your network</a:t>
            </a:r>
          </a:p>
          <a:p>
            <a:r>
              <a:rPr lang="en-US" dirty="0"/>
              <a:t>Containers instead of VMs, Azure SQL instead of Microsoft SQL</a:t>
            </a:r>
          </a:p>
          <a:p>
            <a:r>
              <a:rPr lang="en-US" dirty="0" err="1"/>
              <a:t>DevBox</a:t>
            </a:r>
            <a:r>
              <a:rPr lang="en-US" dirty="0"/>
              <a:t> for local resource access.  DevOps Managed Pools for secure container registry access.</a:t>
            </a:r>
          </a:p>
          <a:p>
            <a:r>
              <a:rPr lang="en-US" dirty="0"/>
              <a:t>Workloads should leverage Azure RBAC for secure access (not ACLs or AD Permissions)</a:t>
            </a:r>
          </a:p>
        </p:txBody>
      </p:sp>
    </p:spTree>
    <p:extLst>
      <p:ext uri="{BB962C8B-B14F-4D97-AF65-F5344CB8AC3E}">
        <p14:creationId xmlns:p14="http://schemas.microsoft.com/office/powerpoint/2010/main" val="189087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4A83FE-8FCB-05FF-B7D4-1D15B448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Landing Zone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7BFF30-050C-7FB5-B536-3F3F0248B8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Landing Zone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A026E8-92E8-0000-4053-383CFFB973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/>
              <a:t>No Landing Zone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0EC831-1F73-1642-50EA-CA7F1B4BB5BB}"/>
              </a:ext>
            </a:extLst>
          </p:cNvPr>
          <p:cNvSpPr/>
          <p:nvPr/>
        </p:nvSpPr>
        <p:spPr>
          <a:xfrm>
            <a:off x="4881283" y="2124636"/>
            <a:ext cx="2429435" cy="515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Modern Workload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90AB29-830A-3E38-D76F-587ACFF5C715}"/>
              </a:ext>
            </a:extLst>
          </p:cNvPr>
          <p:cNvSpPr/>
          <p:nvPr/>
        </p:nvSpPr>
        <p:spPr>
          <a:xfrm>
            <a:off x="4881282" y="2668285"/>
            <a:ext cx="2429435" cy="51547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or Two Services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CB80D4-2C35-5742-64B9-CECECB009895}"/>
              </a:ext>
            </a:extLst>
          </p:cNvPr>
          <p:cNvSpPr/>
          <p:nvPr/>
        </p:nvSpPr>
        <p:spPr>
          <a:xfrm>
            <a:off x="4881282" y="3211934"/>
            <a:ext cx="2429435" cy="51547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Accessibility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A87588-5417-6D15-FAA3-64F84130B920}"/>
              </a:ext>
            </a:extLst>
          </p:cNvPr>
          <p:cNvSpPr/>
          <p:nvPr/>
        </p:nvSpPr>
        <p:spPr>
          <a:xfrm>
            <a:off x="4881281" y="3752282"/>
            <a:ext cx="2429435" cy="515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Regulatory Restrictions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FCF8E7-AE02-47F6-D7A2-D97F8FE0F5B6}"/>
              </a:ext>
            </a:extLst>
          </p:cNvPr>
          <p:cNvSpPr/>
          <p:nvPr/>
        </p:nvSpPr>
        <p:spPr>
          <a:xfrm>
            <a:off x="4881281" y="4296726"/>
            <a:ext cx="2429435" cy="51547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Isolation Requirements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BB8C4C-7910-D5D9-EF74-87D432057908}"/>
              </a:ext>
            </a:extLst>
          </p:cNvPr>
          <p:cNvSpPr/>
          <p:nvPr/>
        </p:nvSpPr>
        <p:spPr>
          <a:xfrm>
            <a:off x="4881280" y="4844470"/>
            <a:ext cx="2429435" cy="51547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Firewall Requirements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AED8F6-E14F-DCDB-E4DB-CE6B992D9D29}"/>
              </a:ext>
            </a:extLst>
          </p:cNvPr>
          <p:cNvSpPr/>
          <p:nvPr/>
        </p:nvSpPr>
        <p:spPr>
          <a:xfrm>
            <a:off x="4881280" y="5388119"/>
            <a:ext cx="2429435" cy="515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Connectivity Only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108D07-40AF-DF86-0973-D115AC870B4F}"/>
              </a:ext>
            </a:extLst>
          </p:cNvPr>
          <p:cNvSpPr/>
          <p:nvPr/>
        </p:nvSpPr>
        <p:spPr>
          <a:xfrm>
            <a:off x="4881279" y="5935365"/>
            <a:ext cx="2429435" cy="51547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Chargeback/</a:t>
            </a:r>
            <a:r>
              <a:rPr lang="en-US" sz="1600" dirty="0" err="1"/>
              <a:t>Shameback</a:t>
            </a:r>
            <a:r>
              <a:rPr lang="en-US" sz="1600" dirty="0"/>
              <a:t> Billing</a:t>
            </a:r>
          </a:p>
        </p:txBody>
      </p:sp>
    </p:spTree>
    <p:extLst>
      <p:ext uri="{BB962C8B-B14F-4D97-AF65-F5344CB8AC3E}">
        <p14:creationId xmlns:p14="http://schemas.microsoft.com/office/powerpoint/2010/main" val="3370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34453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2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33255 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2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34414 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1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34414 0.0034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14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34206 0.002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32539 0.0018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32539 0.0023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34206 0.0074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CB1E-52A4-1558-F064-B9E7785A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Zone Vending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AC3FF-96B4-6BCA-3381-2D4D3ECBF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98061"/>
            <a:ext cx="7377954" cy="1024852"/>
          </a:xfrm>
        </p:spPr>
        <p:txBody>
          <a:bodyPr/>
          <a:lstStyle/>
          <a:p>
            <a:r>
              <a:rPr lang="en-US" dirty="0"/>
              <a:t>Give the power back to the people – self-service landing zones!</a:t>
            </a:r>
          </a:p>
        </p:txBody>
      </p:sp>
      <p:pic>
        <p:nvPicPr>
          <p:cNvPr id="12" name="Content Placeholder 11" descr="A vending machine with blue boxes&#10;&#10;AI-generated content may be incorrect.">
            <a:extLst>
              <a:ext uri="{FF2B5EF4-FFF2-40B4-BE49-F238E27FC236}">
                <a16:creationId xmlns:a16="http://schemas.microsoft.com/office/drawing/2014/main" id="{3DCE6EA4-44BC-24A5-AA4C-86D41FD42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55821" y="1648227"/>
            <a:ext cx="3118908" cy="4678363"/>
          </a:xfrm>
        </p:spPr>
      </p:pic>
      <p:pic>
        <p:nvPicPr>
          <p:cNvPr id="16" name="Picture 15" descr="A diagram of software development&#10;&#10;AI-generated content may be incorrect.">
            <a:extLst>
              <a:ext uri="{FF2B5EF4-FFF2-40B4-BE49-F238E27FC236}">
                <a16:creationId xmlns:a16="http://schemas.microsoft.com/office/drawing/2014/main" id="{7190E620-92B5-D69F-DA1E-01FDBF301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2" y="2742120"/>
            <a:ext cx="7859691" cy="30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3CCD-A75A-06A0-4F72-94FCAEE4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 and Pipelines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B4AA481-41B2-50CA-CF21-4F5175702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C8E60-4FCB-3391-5F9D-D41DAAD48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>
            <a:normAutofit/>
          </a:bodyPr>
          <a:lstStyle/>
          <a:p>
            <a:pPr marL="228600" indent="-2286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Forms</a:t>
            </a:r>
          </a:p>
          <a:p>
            <a:pPr marL="228600" indent="-2286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Power Apps</a:t>
            </a:r>
          </a:p>
          <a:p>
            <a:pPr marL="228600" indent="-2286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Logic Apps</a:t>
            </a:r>
          </a:p>
          <a:p>
            <a:pPr marL="228600" indent="-2286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Power Automate</a:t>
            </a:r>
          </a:p>
          <a:p>
            <a:pPr marL="228600" indent="-2286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Excel/CSV documents</a:t>
            </a:r>
          </a:p>
          <a:p>
            <a:pPr marL="228600" indent="-2286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Custom Web Apps</a:t>
            </a:r>
          </a:p>
          <a:p>
            <a:pPr marL="228600" indent="-2286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APIM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257766-E81E-5F08-3864-14AEBEA3F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12803-4E74-5D17-1998-9B83A3812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GitHub</a:t>
            </a:r>
          </a:p>
          <a:p>
            <a:r>
              <a:rPr lang="en-US" dirty="0">
                <a:effectLst/>
              </a:rPr>
              <a:t>Azure DevOps </a:t>
            </a:r>
          </a:p>
          <a:p>
            <a:r>
              <a:rPr lang="en-US" dirty="0">
                <a:effectLst/>
              </a:rPr>
              <a:t>Jira</a:t>
            </a:r>
          </a:p>
          <a:p>
            <a:endParaRPr lang="en-US" dirty="0"/>
          </a:p>
        </p:txBody>
      </p:sp>
      <p:pic>
        <p:nvPicPr>
          <p:cNvPr id="7" name="Picture 6" descr="A cartoon of a person pointing at a whiteboard&#10;&#10;AI-generated content may be incorrect.">
            <a:extLst>
              <a:ext uri="{FF2B5EF4-FFF2-40B4-BE49-F238E27FC236}">
                <a16:creationId xmlns:a16="http://schemas.microsoft.com/office/drawing/2014/main" id="{BD0F1770-B32A-EF81-EC55-CDF2FF89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25" y="668336"/>
            <a:ext cx="8471361" cy="56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6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A030-D1F3-7DB3-E0C5-982BBEAE8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 and Vending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19E7A-5BF7-7CBB-070E-665B9081B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98060"/>
            <a:ext cx="10554393" cy="4678903"/>
          </a:xfrm>
        </p:spPr>
        <p:txBody>
          <a:bodyPr/>
          <a:lstStyle/>
          <a:p>
            <a:r>
              <a:rPr lang="en-US" dirty="0"/>
              <a:t>Can be complex to setup – use the Accelerator!</a:t>
            </a:r>
          </a:p>
          <a:p>
            <a:r>
              <a:rPr lang="en-US" dirty="0"/>
              <a:t>Learning curve – that’s why you are here</a:t>
            </a:r>
          </a:p>
          <a:p>
            <a:r>
              <a:rPr lang="en-US" dirty="0"/>
              <a:t>You </a:t>
            </a:r>
            <a:r>
              <a:rPr lang="en-US" dirty="0" err="1"/>
              <a:t>gotta</a:t>
            </a:r>
            <a:r>
              <a:rPr lang="en-US" dirty="0"/>
              <a:t> control those costs – make sure you got those approval processes in place</a:t>
            </a:r>
          </a:p>
          <a:p>
            <a:r>
              <a:rPr lang="en-US" dirty="0"/>
              <a:t>App teams need to adapt to the LZ and vending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8304C7-7EA0-2162-C91D-B696A09C3FBB}"/>
              </a:ext>
            </a:extLst>
          </p:cNvPr>
          <p:cNvSpPr/>
          <p:nvPr/>
        </p:nvSpPr>
        <p:spPr>
          <a:xfrm>
            <a:off x="838199" y="4039985"/>
            <a:ext cx="10367357" cy="175814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It doesn’t matter what deployment language you use (as long as it’s Terraform) </a:t>
            </a:r>
            <a:r>
              <a:rPr lang="en-US" sz="800" dirty="0"/>
              <a:t>– Michael Scott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284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1265E2-C16B-6A19-50F9-1D7DE48D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Vending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B614EB-8918-DD89-A87A-9A3085F33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87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8993FD-134C-BC0A-E402-C9DB594D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Considerations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E838B-1DDD-7A49-F1EB-BABAAAED0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Decide on isolation and subnet layout</a:t>
            </a:r>
          </a:p>
          <a:p>
            <a:pPr lvl="1"/>
            <a:r>
              <a:rPr lang="en-US" dirty="0"/>
              <a:t>Isolated Landing Zones can re-use the same IP block</a:t>
            </a:r>
          </a:p>
          <a:p>
            <a:r>
              <a:rPr lang="en-US" dirty="0"/>
              <a:t>Determine </a:t>
            </a:r>
            <a:r>
              <a:rPr lang="en-US" dirty="0" err="1"/>
              <a:t>VNet</a:t>
            </a:r>
            <a:r>
              <a:rPr lang="en-US" dirty="0"/>
              <a:t> IP Space size</a:t>
            </a:r>
          </a:p>
          <a:p>
            <a:pPr lvl="1"/>
            <a:r>
              <a:rPr lang="en-US" dirty="0"/>
              <a:t>/19 or /20 is a good starting point</a:t>
            </a:r>
          </a:p>
          <a:p>
            <a:r>
              <a:rPr lang="en-US" dirty="0"/>
              <a:t>Determine your ingress traffic control requirements</a:t>
            </a:r>
          </a:p>
          <a:p>
            <a:pPr lvl="1"/>
            <a:r>
              <a:rPr lang="en-US" dirty="0"/>
              <a:t>App Gateway/Azure Front Door/API Management/3</a:t>
            </a:r>
            <a:r>
              <a:rPr lang="en-US" baseline="30000" dirty="0"/>
              <a:t>rd</a:t>
            </a:r>
            <a:r>
              <a:rPr lang="en-US" dirty="0"/>
              <a:t> Party Firewall</a:t>
            </a:r>
          </a:p>
          <a:p>
            <a:r>
              <a:rPr lang="en-US" dirty="0"/>
              <a:t>Determine Management/Local Access Infrastructure</a:t>
            </a:r>
          </a:p>
          <a:p>
            <a:pPr lvl="1"/>
            <a:r>
              <a:rPr lang="en-US" dirty="0"/>
              <a:t>Virtual Desktop/</a:t>
            </a:r>
            <a:r>
              <a:rPr lang="en-US" dirty="0" err="1"/>
              <a:t>DevBox</a:t>
            </a:r>
            <a:r>
              <a:rPr lang="en-US" dirty="0"/>
              <a:t>/Bastion</a:t>
            </a:r>
          </a:p>
          <a:p>
            <a:r>
              <a:rPr lang="en-US" dirty="0"/>
              <a:t>Determine outbound connectivity</a:t>
            </a:r>
          </a:p>
          <a:p>
            <a:pPr lvl="1"/>
            <a:r>
              <a:rPr lang="en-US" dirty="0"/>
              <a:t>NAT Gateway/Firewall/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Determine Inter-Zone connectivity</a:t>
            </a:r>
          </a:p>
          <a:p>
            <a:pPr lvl="1"/>
            <a:r>
              <a:rPr lang="en-US" dirty="0"/>
              <a:t>Private Endpoints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A5B3-89D5-147C-A57E-6754B809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F291-B9CB-60BF-7307-F3FFC90C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MMS sessions are 60-75 minutes followed by LONG Q&amp;A</a:t>
            </a:r>
          </a:p>
          <a:p>
            <a:r>
              <a:rPr lang="en-US" sz="2800" dirty="0"/>
              <a:t>Please hold detailed questions until that Q&amp;A starts</a:t>
            </a:r>
          </a:p>
          <a:p>
            <a:r>
              <a:rPr lang="en-US" sz="2800" dirty="0"/>
              <a:t>Feel free to ask clarification questions</a:t>
            </a:r>
          </a:p>
          <a:p>
            <a:r>
              <a:rPr lang="en-US" sz="2800" dirty="0"/>
              <a:t>Remind the speakers to use Zoom It when you can’t see</a:t>
            </a:r>
          </a:p>
        </p:txBody>
      </p:sp>
    </p:spTree>
    <p:extLst>
      <p:ext uri="{BB962C8B-B14F-4D97-AF65-F5344CB8AC3E}">
        <p14:creationId xmlns:p14="http://schemas.microsoft.com/office/powerpoint/2010/main" val="374314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C39A4-68A5-51C4-5B65-D8E997C8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About those Private Endpoints……………….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06B87-595A-B9B4-A6C5-D345949A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ALL</a:t>
            </a:r>
            <a:r>
              <a:rPr lang="en-US" dirty="0"/>
              <a:t> Azure Networking is Software Defined Networking</a:t>
            </a:r>
          </a:p>
          <a:p>
            <a:r>
              <a:rPr lang="en-US" dirty="0"/>
              <a:t>There is no magical Cat6 cable that connects your services, servers, and platforms to each other</a:t>
            </a:r>
          </a:p>
          <a:p>
            <a:r>
              <a:rPr lang="en-US" dirty="0"/>
              <a:t>All Connectivity traverses the "public" Azure Network…  Your </a:t>
            </a:r>
            <a:r>
              <a:rPr lang="en-US" dirty="0" err="1"/>
              <a:t>VNets</a:t>
            </a:r>
            <a:r>
              <a:rPr lang="en-US" dirty="0"/>
              <a:t>, Routes, and Peers determines where it can go on that network</a:t>
            </a:r>
          </a:p>
          <a:p>
            <a:r>
              <a:rPr lang="en-US" dirty="0"/>
              <a:t>A Private endpoint is just a fancy DNS trick that isolates your resources so that traffic can only originate from your "network".</a:t>
            </a:r>
          </a:p>
          <a:p>
            <a:r>
              <a:rPr lang="en-US" dirty="0"/>
              <a:t>There is no way to 100% isolate Azure traffic to your network in a physical capacity (remember, there is no "Cat6 Cable").</a:t>
            </a:r>
          </a:p>
          <a:p>
            <a:r>
              <a:rPr lang="en-US" dirty="0"/>
              <a:t>Private Endpoints can be used to "link" resources to networks without linking networks.</a:t>
            </a:r>
          </a:p>
        </p:txBody>
      </p:sp>
    </p:spTree>
    <p:extLst>
      <p:ext uri="{BB962C8B-B14F-4D97-AF65-F5344CB8AC3E}">
        <p14:creationId xmlns:p14="http://schemas.microsoft.com/office/powerpoint/2010/main" val="3946138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8383-DA9B-DFF6-2B8B-DA6C17EB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 Cost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E7882-1857-50B1-E52B-2195CD08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$0.01 / hour per private endpoint</a:t>
            </a:r>
          </a:p>
          <a:p>
            <a:r>
              <a:rPr lang="en-US" dirty="0"/>
              <a:t>Data Charges</a:t>
            </a:r>
          </a:p>
          <a:p>
            <a:pPr lvl="1"/>
            <a:r>
              <a:rPr lang="en-US" dirty="0"/>
              <a:t>$0.01/GB for the first PB</a:t>
            </a:r>
          </a:p>
          <a:p>
            <a:pPr lvl="1"/>
            <a:r>
              <a:rPr lang="en-US" dirty="0"/>
              <a:t>$0.006/GB for 1-5 PB</a:t>
            </a:r>
          </a:p>
          <a:p>
            <a:pPr lvl="1"/>
            <a:r>
              <a:rPr lang="en-US" dirty="0"/>
              <a:t>$0.004/GB for 5+ PB</a:t>
            </a:r>
          </a:p>
          <a:p>
            <a:r>
              <a:rPr lang="en-US" dirty="0"/>
              <a:t>Inbound and Outbound Data cost the same, but are separate thresholds</a:t>
            </a:r>
          </a:p>
          <a:p>
            <a:r>
              <a:rPr lang="en-US" dirty="0"/>
              <a:t>Writing to a storage account counts as outbound data (Data is going </a:t>
            </a:r>
            <a:r>
              <a:rPr lang="en-US" b="1" dirty="0"/>
              <a:t>OUT OF </a:t>
            </a:r>
            <a:r>
              <a:rPr lang="en-US" dirty="0"/>
              <a:t>the private endpoint to the resource)</a:t>
            </a:r>
          </a:p>
          <a:p>
            <a:r>
              <a:rPr lang="en-US" dirty="0"/>
              <a:t>Reading from a storage account counts as inbound data (Data is going from the resource </a:t>
            </a:r>
            <a:r>
              <a:rPr lang="en-US" b="1" dirty="0"/>
              <a:t>INTO</a:t>
            </a:r>
            <a:r>
              <a:rPr lang="en-US" dirty="0"/>
              <a:t> the private endpoint)</a:t>
            </a:r>
          </a:p>
          <a:p>
            <a:r>
              <a:rPr lang="en-US" dirty="0"/>
              <a:t>Resources cannot initiate traffic over their own private endpoint</a:t>
            </a:r>
          </a:p>
          <a:p>
            <a:pPr lvl="1"/>
            <a:r>
              <a:rPr lang="en-US" dirty="0"/>
              <a:t>An App Service with a private endpoint cannot use it to connect to a database or storage account, however it can use the database or storage accounts private endpoint.  </a:t>
            </a:r>
            <a:r>
              <a:rPr lang="en-US" dirty="0" err="1"/>
              <a:t>VNet</a:t>
            </a:r>
            <a:r>
              <a:rPr lang="en-US" dirty="0"/>
              <a:t> Integration is required to fully isolate traffic.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42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86E3-A9CF-CFF5-8BE3-61F5C16F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 Cost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619B-AD89-A81A-39C5-C50DD42D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A: Storage account that used as an archive to store 100GB of logs /month</a:t>
            </a:r>
          </a:p>
          <a:p>
            <a:pPr lvl="1"/>
            <a:r>
              <a:rPr lang="en-US" dirty="0"/>
              <a:t>$0.01/</a:t>
            </a:r>
            <a:r>
              <a:rPr lang="en-US" dirty="0" err="1"/>
              <a:t>hr</a:t>
            </a:r>
            <a:r>
              <a:rPr lang="en-US" dirty="0"/>
              <a:t> * 730 hours = $7.30</a:t>
            </a:r>
          </a:p>
          <a:p>
            <a:pPr lvl="1"/>
            <a:r>
              <a:rPr lang="en-US" dirty="0"/>
              <a:t>100GB of outbound data = $0.01/GB * 100GB = $1.00</a:t>
            </a:r>
          </a:p>
          <a:p>
            <a:pPr lvl="1"/>
            <a:r>
              <a:rPr lang="en-US" dirty="0"/>
              <a:t>$8.30/</a:t>
            </a:r>
            <a:r>
              <a:rPr lang="en-US" dirty="0" err="1"/>
              <a:t>mo</a:t>
            </a:r>
            <a:endParaRPr lang="en-US" dirty="0"/>
          </a:p>
          <a:p>
            <a:r>
              <a:rPr lang="en-US" dirty="0"/>
              <a:t>Example B: Storage account used as a (massive) application cache</a:t>
            </a:r>
          </a:p>
          <a:p>
            <a:pPr lvl="1"/>
            <a:r>
              <a:rPr lang="en-US" dirty="0"/>
              <a:t>$0.01/</a:t>
            </a:r>
            <a:r>
              <a:rPr lang="en-US" dirty="0" err="1"/>
              <a:t>hr</a:t>
            </a:r>
            <a:r>
              <a:rPr lang="en-US" dirty="0"/>
              <a:t> * 730 hours = $7.30</a:t>
            </a:r>
          </a:p>
          <a:p>
            <a:pPr lvl="1"/>
            <a:r>
              <a:rPr lang="en-US" dirty="0"/>
              <a:t>0.5 PB of outbound data = $0.01/GB * 500,000GB = $5,000.00</a:t>
            </a:r>
          </a:p>
          <a:p>
            <a:pPr lvl="1"/>
            <a:r>
              <a:rPr lang="en-US" dirty="0"/>
              <a:t>2 PB of inbound data = $0.01/GB * 1,000,000GB + $0.006/GB * 1,000,000GB = $16,000</a:t>
            </a:r>
          </a:p>
          <a:p>
            <a:pPr lvl="1"/>
            <a:r>
              <a:rPr lang="en-US" dirty="0"/>
              <a:t>$21,007.30/</a:t>
            </a:r>
            <a:r>
              <a:rPr lang="en-US" dirty="0" err="1"/>
              <a:t>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06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84E2-2157-8B18-047F-B7B16411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Public Endpoint Work?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469282-0C47-5A33-291D-91D296FD5B6F}"/>
              </a:ext>
            </a:extLst>
          </p:cNvPr>
          <p:cNvSpPr/>
          <p:nvPr/>
        </p:nvSpPr>
        <p:spPr>
          <a:xfrm>
            <a:off x="838199" y="1552461"/>
            <a:ext cx="2683933" cy="5231941"/>
          </a:xfrm>
          <a:prstGeom prst="roundRect">
            <a:avLst>
              <a:gd name="adj" fmla="val 4206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E5D40B-069C-CB92-C514-3B522466B0C5}"/>
              </a:ext>
            </a:extLst>
          </p:cNvPr>
          <p:cNvSpPr/>
          <p:nvPr/>
        </p:nvSpPr>
        <p:spPr>
          <a:xfrm>
            <a:off x="1240365" y="1960714"/>
            <a:ext cx="18796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Searches for DB1.database.windows.net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4F26F7-E3B6-E5DC-4F90-710CA0E66A55}"/>
              </a:ext>
            </a:extLst>
          </p:cNvPr>
          <p:cNvSpPr/>
          <p:nvPr/>
        </p:nvSpPr>
        <p:spPr>
          <a:xfrm>
            <a:off x="4754033" y="1552460"/>
            <a:ext cx="2683933" cy="5231941"/>
          </a:xfrm>
          <a:prstGeom prst="roundRect">
            <a:avLst>
              <a:gd name="adj" fmla="val 4206"/>
            </a:avLst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Local DNS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964521-A552-5842-7F76-90C4F9AA4585}"/>
              </a:ext>
            </a:extLst>
          </p:cNvPr>
          <p:cNvSpPr/>
          <p:nvPr/>
        </p:nvSpPr>
        <p:spPr>
          <a:xfrm>
            <a:off x="8669867" y="1552459"/>
            <a:ext cx="2683933" cy="5231941"/>
          </a:xfrm>
          <a:prstGeom prst="roundRect">
            <a:avLst>
              <a:gd name="adj" fmla="val 4206"/>
            </a:avLst>
          </a:prstGeom>
          <a:solidFill>
            <a:schemeClr val="accent6">
              <a:lumMod val="50000"/>
              <a:alpha val="2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Public DNS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C0494C-66FA-A97F-7DFC-81C0B7D70CBD}"/>
              </a:ext>
            </a:extLst>
          </p:cNvPr>
          <p:cNvSpPr/>
          <p:nvPr/>
        </p:nvSpPr>
        <p:spPr>
          <a:xfrm>
            <a:off x="9072033" y="1960714"/>
            <a:ext cx="1879600" cy="9144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Authoritive</a:t>
            </a:r>
            <a:r>
              <a:rPr lang="en-US" sz="1600" dirty="0"/>
              <a:t> for database.windows.net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B8E4B3-A0FA-36FC-470C-19F5D88B9382}"/>
              </a:ext>
            </a:extLst>
          </p:cNvPr>
          <p:cNvSpPr/>
          <p:nvPr/>
        </p:nvSpPr>
        <p:spPr>
          <a:xfrm>
            <a:off x="5156199" y="1960714"/>
            <a:ext cx="1879600" cy="91440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Not </a:t>
            </a:r>
            <a:r>
              <a:rPr lang="en-US" sz="1600" dirty="0" err="1"/>
              <a:t>Authoritive</a:t>
            </a:r>
            <a:r>
              <a:rPr lang="en-US" sz="1600" dirty="0"/>
              <a:t> for database.windows.net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16F459-F04B-6A90-523B-CE37BD4EF498}"/>
              </a:ext>
            </a:extLst>
          </p:cNvPr>
          <p:cNvSpPr/>
          <p:nvPr/>
        </p:nvSpPr>
        <p:spPr>
          <a:xfrm>
            <a:off x="9072033" y="3429000"/>
            <a:ext cx="1879600" cy="9144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Record Found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A49D5E-D1F5-65F5-2259-C3D602F12C6A}"/>
              </a:ext>
            </a:extLst>
          </p:cNvPr>
          <p:cNvSpPr/>
          <p:nvPr/>
        </p:nvSpPr>
        <p:spPr>
          <a:xfrm>
            <a:off x="3407813" y="2126869"/>
            <a:ext cx="1619157" cy="5843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428A31-7A8F-9E97-9A29-16BCDBFC3145}"/>
              </a:ext>
            </a:extLst>
          </p:cNvPr>
          <p:cNvSpPr/>
          <p:nvPr/>
        </p:nvSpPr>
        <p:spPr>
          <a:xfrm>
            <a:off x="7244338" y="2126869"/>
            <a:ext cx="1619157" cy="584324"/>
          </a:xfrm>
          <a:prstGeom prst="rightArrow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B998FF1-1AB7-765D-C32F-5214539EA155}"/>
              </a:ext>
            </a:extLst>
          </p:cNvPr>
          <p:cNvSpPr/>
          <p:nvPr/>
        </p:nvSpPr>
        <p:spPr>
          <a:xfrm>
            <a:off x="9742995" y="2913421"/>
            <a:ext cx="537675" cy="47727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40988B33-F16E-341A-AE5B-328DC5107E35}"/>
              </a:ext>
            </a:extLst>
          </p:cNvPr>
          <p:cNvSpPr/>
          <p:nvPr/>
        </p:nvSpPr>
        <p:spPr>
          <a:xfrm>
            <a:off x="3407813" y="3579525"/>
            <a:ext cx="5455681" cy="613349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4AA86D-9A72-6072-83B6-0819EB6B6BAF}"/>
              </a:ext>
            </a:extLst>
          </p:cNvPr>
          <p:cNvSpPr/>
          <p:nvPr/>
        </p:nvSpPr>
        <p:spPr>
          <a:xfrm>
            <a:off x="1236112" y="3429000"/>
            <a:ext cx="18796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104.21.45.159</a:t>
            </a:r>
          </a:p>
        </p:txBody>
      </p:sp>
    </p:spTree>
    <p:extLst>
      <p:ext uri="{BB962C8B-B14F-4D97-AF65-F5344CB8AC3E}">
        <p14:creationId xmlns:p14="http://schemas.microsoft.com/office/powerpoint/2010/main" val="105725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 animBg="1"/>
      <p:bldP spid="10" grpId="0" animBg="1"/>
      <p:bldP spid="14" grpId="0" animBg="1"/>
      <p:bldP spid="15" grpId="0" animBg="1"/>
      <p:bldP spid="16" grpId="0" animBg="1"/>
      <p:bldP spid="19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EDDC-D2C7-0727-18EC-CA62D3789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BE7C-2795-68F0-7B19-DC7B177E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Private Endpoint Work?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D15959-2399-926A-3F8D-14E3EBCF0048}"/>
              </a:ext>
            </a:extLst>
          </p:cNvPr>
          <p:cNvSpPr/>
          <p:nvPr/>
        </p:nvSpPr>
        <p:spPr>
          <a:xfrm>
            <a:off x="838199" y="1552461"/>
            <a:ext cx="2683933" cy="5231941"/>
          </a:xfrm>
          <a:prstGeom prst="roundRect">
            <a:avLst>
              <a:gd name="adj" fmla="val 4206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2D1DF3-A039-0E5B-F8B3-B5C91A91CECA}"/>
              </a:ext>
            </a:extLst>
          </p:cNvPr>
          <p:cNvSpPr/>
          <p:nvPr/>
        </p:nvSpPr>
        <p:spPr>
          <a:xfrm>
            <a:off x="1240365" y="1960714"/>
            <a:ext cx="18796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Searches for DB1.database.windows.net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57BBAA-7C5A-D7AA-D09A-03745F1AF29F}"/>
              </a:ext>
            </a:extLst>
          </p:cNvPr>
          <p:cNvSpPr/>
          <p:nvPr/>
        </p:nvSpPr>
        <p:spPr>
          <a:xfrm>
            <a:off x="4754033" y="1552460"/>
            <a:ext cx="2683933" cy="5231941"/>
          </a:xfrm>
          <a:prstGeom prst="roundRect">
            <a:avLst>
              <a:gd name="adj" fmla="val 4206"/>
            </a:avLst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Local DNS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AD4F99-934B-8F66-D4B3-BDF7953EF162}"/>
              </a:ext>
            </a:extLst>
          </p:cNvPr>
          <p:cNvSpPr/>
          <p:nvPr/>
        </p:nvSpPr>
        <p:spPr>
          <a:xfrm>
            <a:off x="8669867" y="1552459"/>
            <a:ext cx="2683933" cy="5231941"/>
          </a:xfrm>
          <a:prstGeom prst="roundRect">
            <a:avLst>
              <a:gd name="adj" fmla="val 4206"/>
            </a:avLst>
          </a:prstGeom>
          <a:solidFill>
            <a:schemeClr val="accent6">
              <a:lumMod val="50000"/>
              <a:alpha val="2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Public DNS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41247F-1C2B-D2C8-FE60-AE8E68FBDAB2}"/>
              </a:ext>
            </a:extLst>
          </p:cNvPr>
          <p:cNvSpPr/>
          <p:nvPr/>
        </p:nvSpPr>
        <p:spPr>
          <a:xfrm>
            <a:off x="9072033" y="1960714"/>
            <a:ext cx="1879600" cy="9144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Authoritive</a:t>
            </a:r>
            <a:r>
              <a:rPr lang="en-US" sz="1600" dirty="0"/>
              <a:t> for database.windows.net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F6BC4B-A6EA-46CB-919B-C23B1EFF2CF2}"/>
              </a:ext>
            </a:extLst>
          </p:cNvPr>
          <p:cNvSpPr/>
          <p:nvPr/>
        </p:nvSpPr>
        <p:spPr>
          <a:xfrm>
            <a:off x="5156199" y="1960714"/>
            <a:ext cx="1879600" cy="91440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Not </a:t>
            </a:r>
            <a:r>
              <a:rPr lang="en-US" sz="1600" dirty="0" err="1"/>
              <a:t>Authoritive</a:t>
            </a:r>
            <a:r>
              <a:rPr lang="en-US" sz="1600" dirty="0"/>
              <a:t> for database.windows.net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908584-9022-F9E6-CE45-5C824BFD87AA}"/>
              </a:ext>
            </a:extLst>
          </p:cNvPr>
          <p:cNvSpPr/>
          <p:nvPr/>
        </p:nvSpPr>
        <p:spPr>
          <a:xfrm>
            <a:off x="9072033" y="3429000"/>
            <a:ext cx="1879600" cy="9144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Record Found, PE Found, Return CNAME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42387A-BA55-4740-9565-676BA7C9027D}"/>
              </a:ext>
            </a:extLst>
          </p:cNvPr>
          <p:cNvSpPr/>
          <p:nvPr/>
        </p:nvSpPr>
        <p:spPr>
          <a:xfrm>
            <a:off x="1240365" y="3429000"/>
            <a:ext cx="18796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Searches for DB1.privatelink.database.windows.net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0DC880-6C8F-20E7-615C-D0C5E3941FC9}"/>
              </a:ext>
            </a:extLst>
          </p:cNvPr>
          <p:cNvSpPr/>
          <p:nvPr/>
        </p:nvSpPr>
        <p:spPr>
          <a:xfrm>
            <a:off x="5156199" y="4897286"/>
            <a:ext cx="1879600" cy="91440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Authoritive</a:t>
            </a:r>
            <a:r>
              <a:rPr lang="en-US" sz="1600" dirty="0"/>
              <a:t> for privatelink.database.windows.net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E4DA05C-AD3A-9890-E9DB-F6F0E69E04CD}"/>
              </a:ext>
            </a:extLst>
          </p:cNvPr>
          <p:cNvSpPr/>
          <p:nvPr/>
        </p:nvSpPr>
        <p:spPr>
          <a:xfrm>
            <a:off x="3407813" y="2126869"/>
            <a:ext cx="1619157" cy="5843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005316B-7207-3035-DBEC-5142A293C8D8}"/>
              </a:ext>
            </a:extLst>
          </p:cNvPr>
          <p:cNvSpPr/>
          <p:nvPr/>
        </p:nvSpPr>
        <p:spPr>
          <a:xfrm>
            <a:off x="7244338" y="2126869"/>
            <a:ext cx="1619157" cy="584324"/>
          </a:xfrm>
          <a:prstGeom prst="rightArrow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6D536B3-260E-92CE-AB0E-0E11A5F5A214}"/>
              </a:ext>
            </a:extLst>
          </p:cNvPr>
          <p:cNvSpPr/>
          <p:nvPr/>
        </p:nvSpPr>
        <p:spPr>
          <a:xfrm>
            <a:off x="9742995" y="2913421"/>
            <a:ext cx="537675" cy="47727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8FE9335B-E44E-3184-B6DF-5A8AAF5E8875}"/>
              </a:ext>
            </a:extLst>
          </p:cNvPr>
          <p:cNvSpPr/>
          <p:nvPr/>
        </p:nvSpPr>
        <p:spPr>
          <a:xfrm>
            <a:off x="3407813" y="3579525"/>
            <a:ext cx="5455681" cy="613349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ALIAS: DB1.privatelink.database.windows.net</a:t>
            </a:r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387C0305-65A7-6A2A-9E39-E4ECE38BBD09}"/>
              </a:ext>
            </a:extLst>
          </p:cNvPr>
          <p:cNvSpPr/>
          <p:nvPr/>
        </p:nvSpPr>
        <p:spPr>
          <a:xfrm rot="5400000">
            <a:off x="2923737" y="3616351"/>
            <a:ext cx="1196789" cy="2974280"/>
          </a:xfrm>
          <a:prstGeom prst="bentUpArrow">
            <a:avLst>
              <a:gd name="adj1" fmla="val 2979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DEF99B3F-0F28-4CFB-01B3-7B8E13175133}"/>
              </a:ext>
            </a:extLst>
          </p:cNvPr>
          <p:cNvSpPr/>
          <p:nvPr/>
        </p:nvSpPr>
        <p:spPr>
          <a:xfrm rot="16200000" flipH="1">
            <a:off x="4579319" y="4770171"/>
            <a:ext cx="490348" cy="2833361"/>
          </a:xfrm>
          <a:prstGeom prst="bentUpArrow">
            <a:avLst>
              <a:gd name="adj1" fmla="val 50000"/>
              <a:gd name="adj2" fmla="val 50000"/>
              <a:gd name="adj3" fmla="val 50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95C6FF-86A5-981B-BB26-F9D34173CC03}"/>
              </a:ext>
            </a:extLst>
          </p:cNvPr>
          <p:cNvSpPr/>
          <p:nvPr/>
        </p:nvSpPr>
        <p:spPr>
          <a:xfrm>
            <a:off x="1271220" y="5729651"/>
            <a:ext cx="18796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10.1.10.126</a:t>
            </a:r>
          </a:p>
        </p:txBody>
      </p:sp>
    </p:spTree>
    <p:extLst>
      <p:ext uri="{BB962C8B-B14F-4D97-AF65-F5344CB8AC3E}">
        <p14:creationId xmlns:p14="http://schemas.microsoft.com/office/powerpoint/2010/main" val="104536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30B65-CC4A-084E-38BB-53E97ACB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7BCD-7B25-3D55-07A5-AFE63C9B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Egress Traffic?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30A92E-10C7-D7C9-0543-A10BB93DBFC8}"/>
              </a:ext>
            </a:extLst>
          </p:cNvPr>
          <p:cNvSpPr/>
          <p:nvPr/>
        </p:nvSpPr>
        <p:spPr>
          <a:xfrm>
            <a:off x="838199" y="1552461"/>
            <a:ext cx="2683933" cy="5231941"/>
          </a:xfrm>
          <a:prstGeom prst="roundRect">
            <a:avLst>
              <a:gd name="adj" fmla="val 4206"/>
            </a:avLst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Public Network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5E3B53-2BF8-4A4A-5973-C226B603FD92}"/>
              </a:ext>
            </a:extLst>
          </p:cNvPr>
          <p:cNvSpPr/>
          <p:nvPr/>
        </p:nvSpPr>
        <p:spPr>
          <a:xfrm>
            <a:off x="1240366" y="2417914"/>
            <a:ext cx="1879600" cy="9144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Resource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275A29-FF53-94A0-9B55-C88740639429}"/>
              </a:ext>
            </a:extLst>
          </p:cNvPr>
          <p:cNvSpPr/>
          <p:nvPr/>
        </p:nvSpPr>
        <p:spPr>
          <a:xfrm>
            <a:off x="4754033" y="1552460"/>
            <a:ext cx="2683933" cy="5231941"/>
          </a:xfrm>
          <a:prstGeom prst="roundRect">
            <a:avLst>
              <a:gd name="adj" fmla="val 4206"/>
            </a:avLst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Azure Resource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0CC644-C678-87A2-1774-237D8FDFE96C}"/>
              </a:ext>
            </a:extLst>
          </p:cNvPr>
          <p:cNvSpPr/>
          <p:nvPr/>
        </p:nvSpPr>
        <p:spPr>
          <a:xfrm>
            <a:off x="8669867" y="1552459"/>
            <a:ext cx="2683933" cy="5231941"/>
          </a:xfrm>
          <a:prstGeom prst="roundRect">
            <a:avLst>
              <a:gd name="adj" fmla="val 4206"/>
            </a:avLst>
          </a:prstGeom>
          <a:solidFill>
            <a:schemeClr val="accent6">
              <a:lumMod val="50000"/>
              <a:alpha val="2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Local Network </a:t>
            </a:r>
            <a:br>
              <a:rPr lang="en-US" dirty="0"/>
            </a:br>
            <a:r>
              <a:rPr lang="en-US" dirty="0"/>
              <a:t>(Azure or On-Prem)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C1199E-8010-FEA0-EC56-3363553F54AD}"/>
              </a:ext>
            </a:extLst>
          </p:cNvPr>
          <p:cNvSpPr/>
          <p:nvPr/>
        </p:nvSpPr>
        <p:spPr>
          <a:xfrm>
            <a:off x="9072033" y="2417914"/>
            <a:ext cx="1879600" cy="9144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811DFE-B687-BD45-3878-6928F8038110}"/>
              </a:ext>
            </a:extLst>
          </p:cNvPr>
          <p:cNvSpPr/>
          <p:nvPr/>
        </p:nvSpPr>
        <p:spPr>
          <a:xfrm>
            <a:off x="5156199" y="2417914"/>
            <a:ext cx="1879600" cy="91440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Resource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42B49CA-4C62-FD92-0E47-32EEAE2E379A}"/>
              </a:ext>
            </a:extLst>
          </p:cNvPr>
          <p:cNvSpPr/>
          <p:nvPr/>
        </p:nvSpPr>
        <p:spPr>
          <a:xfrm>
            <a:off x="3295051" y="2636478"/>
            <a:ext cx="1686064" cy="47727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0954C1-B3E0-DDEF-728D-0C3C4A580B69}"/>
              </a:ext>
            </a:extLst>
          </p:cNvPr>
          <p:cNvSpPr/>
          <p:nvPr/>
        </p:nvSpPr>
        <p:spPr>
          <a:xfrm flipH="1">
            <a:off x="7210883" y="2636478"/>
            <a:ext cx="1686064" cy="47727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3D6879BE-C3F2-322A-C66C-A5323FDCE504}"/>
              </a:ext>
            </a:extLst>
          </p:cNvPr>
          <p:cNvSpPr/>
          <p:nvPr/>
        </p:nvSpPr>
        <p:spPr>
          <a:xfrm>
            <a:off x="3673906" y="2433865"/>
            <a:ext cx="898449" cy="898449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815539A-8F65-3720-8DFD-55C069F5B21E}"/>
                  </a:ext>
                </a:extLst>
              </p14:cNvPr>
              <p14:cNvContentPartPr/>
              <p14:nvPr/>
            </p14:nvContentPartPr>
            <p14:xfrm>
              <a:off x="1672507" y="3456720"/>
              <a:ext cx="8627040" cy="2382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815539A-8F65-3720-8DFD-55C069F5B2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9507" y="3394080"/>
                <a:ext cx="8752680" cy="250812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6FC8FA6-FE9A-83EB-8009-59003D0A2A82}"/>
              </a:ext>
            </a:extLst>
          </p:cNvPr>
          <p:cNvSpPr txBox="1"/>
          <p:nvPr/>
        </p:nvSpPr>
        <p:spPr>
          <a:xfrm>
            <a:off x="1124044" y="6080967"/>
            <a:ext cx="1037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Egress traffic always flow over the public internet, even with a private endpoint</a:t>
            </a:r>
          </a:p>
        </p:txBody>
      </p:sp>
    </p:spTree>
    <p:extLst>
      <p:ext uri="{BB962C8B-B14F-4D97-AF65-F5344CB8AC3E}">
        <p14:creationId xmlns:p14="http://schemas.microsoft.com/office/powerpoint/2010/main" val="24228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 animBg="1"/>
      <p:bldP spid="3" grpId="0" animBg="1"/>
      <p:bldP spid="11" grpId="0" animBg="1"/>
      <p:bldP spid="12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1363-8536-84E6-CE29-5FB74A49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Group Structure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FC14A4-FAC7-7EC5-81FB-6913BBB11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0408" y="1515035"/>
            <a:ext cx="731184" cy="7311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BB1D60B-155F-03C0-B5F6-9DF4727C6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0408" y="2697816"/>
            <a:ext cx="731184" cy="7311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BB0C778-6BA5-A0F6-9074-7DDDADE03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0408" y="5342964"/>
            <a:ext cx="731184" cy="7311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D944EB-8B55-FE32-CFF3-57A528576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9231" y="4020390"/>
            <a:ext cx="731184" cy="7311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289EF9-0A1B-D667-BFA3-79E8EC120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7432" y="4020390"/>
            <a:ext cx="731184" cy="7311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D4C9D21-4F02-375A-D977-91110A03E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0408" y="4020390"/>
            <a:ext cx="731184" cy="73118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D1373FE-965F-5DE7-12A2-5582D75A9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7432" y="5342964"/>
            <a:ext cx="731184" cy="7311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9E17BA2-0D1D-E720-E261-227BA25F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9231" y="5342964"/>
            <a:ext cx="731184" cy="7311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E09BDC-F76F-E55D-28C2-2D27F38E13A6}"/>
              </a:ext>
            </a:extLst>
          </p:cNvPr>
          <p:cNvSpPr txBox="1"/>
          <p:nvPr/>
        </p:nvSpPr>
        <p:spPr>
          <a:xfrm>
            <a:off x="6461592" y="1695961"/>
            <a:ext cx="13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Tenant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B07659-397E-7B55-8FCF-6198D317A0C9}"/>
              </a:ext>
            </a:extLst>
          </p:cNvPr>
          <p:cNvSpPr txBox="1"/>
          <p:nvPr/>
        </p:nvSpPr>
        <p:spPr>
          <a:xfrm>
            <a:off x="6461592" y="2878742"/>
            <a:ext cx="190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Organization Root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760A9-D075-B58F-12F4-E981C3FDE9E5}"/>
              </a:ext>
            </a:extLst>
          </p:cNvPr>
          <p:cNvSpPr txBox="1"/>
          <p:nvPr/>
        </p:nvSpPr>
        <p:spPr>
          <a:xfrm>
            <a:off x="6461592" y="420131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LZ MG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090C1-350F-EDA3-6FD9-66B6886677AA}"/>
              </a:ext>
            </a:extLst>
          </p:cNvPr>
          <p:cNvSpPr txBox="1"/>
          <p:nvPr/>
        </p:nvSpPr>
        <p:spPr>
          <a:xfrm>
            <a:off x="8868616" y="4201316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Exceptions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DA912D-B088-5622-9D40-C2D369B391B6}"/>
              </a:ext>
            </a:extLst>
          </p:cNvPr>
          <p:cNvSpPr txBox="1"/>
          <p:nvPr/>
        </p:nvSpPr>
        <p:spPr>
          <a:xfrm>
            <a:off x="4220415" y="4203099"/>
            <a:ext cx="142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Platform MG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D6DC6-1F76-EBD9-9542-43525DCE3AE0}"/>
              </a:ext>
            </a:extLst>
          </p:cNvPr>
          <p:cNvSpPr txBox="1"/>
          <p:nvPr/>
        </p:nvSpPr>
        <p:spPr>
          <a:xfrm>
            <a:off x="6461592" y="552389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C911FB-E9E2-0410-29DD-3A9586278D2F}"/>
              </a:ext>
            </a:extLst>
          </p:cNvPr>
          <p:cNvSpPr txBox="1"/>
          <p:nvPr/>
        </p:nvSpPr>
        <p:spPr>
          <a:xfrm>
            <a:off x="8868616" y="552389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69E966-2243-3824-2B16-C47C2F64D6DE}"/>
              </a:ext>
            </a:extLst>
          </p:cNvPr>
          <p:cNvSpPr txBox="1"/>
          <p:nvPr/>
        </p:nvSpPr>
        <p:spPr>
          <a:xfrm>
            <a:off x="4220415" y="552389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1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13A614F-2D8F-3441-3AA2-40A29B88BC67}"/>
              </a:ext>
            </a:extLst>
          </p:cNvPr>
          <p:cNvSpPr/>
          <p:nvPr/>
        </p:nvSpPr>
        <p:spPr>
          <a:xfrm>
            <a:off x="5933902" y="2310122"/>
            <a:ext cx="324196" cy="36933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119B81B-7727-49F5-C304-274737288983}"/>
              </a:ext>
            </a:extLst>
          </p:cNvPr>
          <p:cNvSpPr/>
          <p:nvPr/>
        </p:nvSpPr>
        <p:spPr>
          <a:xfrm>
            <a:off x="5933902" y="3541807"/>
            <a:ext cx="324196" cy="36933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40B4076E-0C01-A6E0-3008-71808C456F0C}"/>
              </a:ext>
            </a:extLst>
          </p:cNvPr>
          <p:cNvSpPr/>
          <p:nvPr/>
        </p:nvSpPr>
        <p:spPr>
          <a:xfrm rot="4139070">
            <a:off x="4747247" y="3078616"/>
            <a:ext cx="324196" cy="142995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450075F8-1DA7-668E-6C2B-064AD174BA95}"/>
              </a:ext>
            </a:extLst>
          </p:cNvPr>
          <p:cNvSpPr/>
          <p:nvPr/>
        </p:nvSpPr>
        <p:spPr>
          <a:xfrm rot="17655860">
            <a:off x="7256904" y="3124485"/>
            <a:ext cx="324196" cy="142995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15032FF-BDC1-00E4-7D54-3B57B21FDA0F}"/>
              </a:ext>
            </a:extLst>
          </p:cNvPr>
          <p:cNvSpPr/>
          <p:nvPr/>
        </p:nvSpPr>
        <p:spPr>
          <a:xfrm>
            <a:off x="5933902" y="4881976"/>
            <a:ext cx="324196" cy="36933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0537D51A-5B07-8C57-A91B-9F78B3356FE1}"/>
              </a:ext>
            </a:extLst>
          </p:cNvPr>
          <p:cNvSpPr/>
          <p:nvPr/>
        </p:nvSpPr>
        <p:spPr>
          <a:xfrm rot="4139070">
            <a:off x="4747247" y="4418785"/>
            <a:ext cx="324196" cy="142995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71855AB-683E-780F-A5D3-D0DAF40EC2E9}"/>
              </a:ext>
            </a:extLst>
          </p:cNvPr>
          <p:cNvSpPr/>
          <p:nvPr/>
        </p:nvSpPr>
        <p:spPr>
          <a:xfrm rot="17655860">
            <a:off x="7256904" y="4464654"/>
            <a:ext cx="324196" cy="142995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D540FDF-40CD-2B62-FEE5-B7D5B9B98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9231" y="4796251"/>
            <a:ext cx="171450" cy="1714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FC54190-2D5E-1163-6F03-7ACDDDB29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098" y="4790094"/>
            <a:ext cx="171450" cy="17145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78A807C-D38F-8C33-4BCC-5D2F7802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321" y="4801792"/>
            <a:ext cx="171450" cy="1714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46C4F14-F802-0503-183F-D1D19A266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7299" y="4804365"/>
            <a:ext cx="171450" cy="17145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AA473FA-EAD2-24DD-9090-ED5B058C5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7432" y="4792539"/>
            <a:ext cx="171450" cy="1714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FA54992-4CB3-D580-33D3-ED7CF5011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818" y="4801792"/>
            <a:ext cx="171450" cy="17145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CC8511B-E2F0-C7A2-E115-BBE89F927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098" y="6159537"/>
            <a:ext cx="171450" cy="171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6CC287A-CFBE-37C1-D26F-BC5F78EF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098" y="6487134"/>
            <a:ext cx="171450" cy="17145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C41E026-81D4-60B7-3FF7-9B463464F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0275" y="6143757"/>
            <a:ext cx="171450" cy="17145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28E4D6A-D682-C01C-0029-378781BF2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0275" y="6471354"/>
            <a:ext cx="171450" cy="17145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189C0C0-4976-CAB2-1BDC-61FD98A8F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2478" y="6139600"/>
            <a:ext cx="171450" cy="17145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C36765E1-A0F9-3E0F-E0C9-DBFD56252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2478" y="6467197"/>
            <a:ext cx="171450" cy="1714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6988467-EF18-ADC9-C037-8C28FE98B5AA}"/>
              </a:ext>
            </a:extLst>
          </p:cNvPr>
          <p:cNvSpPr txBox="1"/>
          <p:nvPr/>
        </p:nvSpPr>
        <p:spPr>
          <a:xfrm>
            <a:off x="3981766" y="6066210"/>
            <a:ext cx="1273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Production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494F0B-6A06-9220-8246-4C714BA0569A}"/>
              </a:ext>
            </a:extLst>
          </p:cNvPr>
          <p:cNvSpPr txBox="1"/>
          <p:nvPr/>
        </p:nvSpPr>
        <p:spPr>
          <a:xfrm>
            <a:off x="6263396" y="6083672"/>
            <a:ext cx="1273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Production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1F11E9-B0A8-1236-962F-51C8135FCF40}"/>
              </a:ext>
            </a:extLst>
          </p:cNvPr>
          <p:cNvSpPr txBox="1"/>
          <p:nvPr/>
        </p:nvSpPr>
        <p:spPr>
          <a:xfrm>
            <a:off x="8742807" y="6096378"/>
            <a:ext cx="1273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Production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B0E882-3162-D216-89AB-8419928FC27A}"/>
              </a:ext>
            </a:extLst>
          </p:cNvPr>
          <p:cNvSpPr txBox="1"/>
          <p:nvPr/>
        </p:nvSpPr>
        <p:spPr>
          <a:xfrm>
            <a:off x="3981766" y="6355915"/>
            <a:ext cx="1273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Non-Production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EFBEAB-4807-F618-710E-637557B6F66C}"/>
              </a:ext>
            </a:extLst>
          </p:cNvPr>
          <p:cNvSpPr txBox="1"/>
          <p:nvPr/>
        </p:nvSpPr>
        <p:spPr>
          <a:xfrm>
            <a:off x="6263396" y="6373377"/>
            <a:ext cx="1273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Non-Production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A4CE9D-97B6-DA46-6473-E58A72637027}"/>
              </a:ext>
            </a:extLst>
          </p:cNvPr>
          <p:cNvSpPr txBox="1"/>
          <p:nvPr/>
        </p:nvSpPr>
        <p:spPr>
          <a:xfrm>
            <a:off x="8742807" y="6386083"/>
            <a:ext cx="1273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Non-Production</a:t>
            </a:r>
          </a:p>
        </p:txBody>
      </p:sp>
    </p:spTree>
    <p:extLst>
      <p:ext uri="{BB962C8B-B14F-4D97-AF65-F5344CB8AC3E}">
        <p14:creationId xmlns:p14="http://schemas.microsoft.com/office/powerpoint/2010/main" val="3374403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74CDF3-9EB9-5866-483D-9B270866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Landing Zone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1D5CB-C222-F11A-3818-3B11142C6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38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E23A-6199-29DE-2E61-4D1F80CEA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73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Scott Corio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Donnie Taylor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dumpsterdave</a:t>
            </a:r>
            <a:endParaRPr lang="en-US" dirty="0"/>
          </a:p>
          <a:p>
            <a:r>
              <a:rPr lang="en-US" dirty="0"/>
              <a:t>in/</a:t>
            </a:r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donnietaylor</a:t>
            </a:r>
            <a:endParaRPr lang="en-US" dirty="0"/>
          </a:p>
          <a:p>
            <a:r>
              <a:rPr lang="en-US" dirty="0"/>
              <a:t>   in/</a:t>
            </a:r>
            <a:r>
              <a:rPr lang="en-US" dirty="0" err="1"/>
              <a:t>DonnieTaylor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MVP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Microsoft MVP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F1CD07A-85F5-AECD-8E30-561F4CCE4F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12" y="5303520"/>
            <a:ext cx="457200" cy="457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6DAF7F0-41C0-0FFE-E4A3-03DC4A610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3757" y="5760720"/>
            <a:ext cx="476250" cy="4762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053CF03-56E9-EB93-C102-6CE58EEFF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8787" y="5760720"/>
            <a:ext cx="476250" cy="476250"/>
          </a:xfrm>
          <a:prstGeom prst="rect">
            <a:avLst/>
          </a:prstGeom>
        </p:spPr>
      </p:pic>
      <p:pic>
        <p:nvPicPr>
          <p:cNvPr id="16" name="Graphic 14">
            <a:extLst>
              <a:ext uri="{FF2B5EF4-FFF2-40B4-BE49-F238E27FC236}">
                <a16:creationId xmlns:a16="http://schemas.microsoft.com/office/drawing/2014/main" id="{F4D09CDD-FD05-DED8-6923-C9103A2F1CC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3282" y="53035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30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A7FB-340E-99C0-2DAF-DD99366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500F9-4510-E181-E48A-4281D563E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CAD – Landing Zones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6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0CB5E9-1FFA-6BF7-6251-88FAAE91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Landing Zones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E1B4B7-AD52-EFD0-4BA5-F27BF918F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exactly are Azure Landing Zones?</a:t>
            </a:r>
          </a:p>
          <a:p>
            <a:pPr lvl="1"/>
            <a:r>
              <a:rPr lang="en-US" dirty="0"/>
              <a:t>Application vs Platform Landing Zones</a:t>
            </a:r>
          </a:p>
          <a:p>
            <a:r>
              <a:rPr lang="en-US" dirty="0"/>
              <a:t>Hub and Spoke vs Florida Network Topology</a:t>
            </a:r>
          </a:p>
          <a:p>
            <a:r>
              <a:rPr lang="en-US" dirty="0"/>
              <a:t>When do Landing Zones not make sense?</a:t>
            </a:r>
          </a:p>
          <a:p>
            <a:r>
              <a:rPr lang="en-US" dirty="0"/>
              <a:t>How to manage costs with Landing Zones?</a:t>
            </a:r>
          </a:p>
          <a:p>
            <a:r>
              <a:rPr lang="en-US" dirty="0"/>
              <a:t>How are Private Endpoint and Private Links Important in this model?</a:t>
            </a:r>
          </a:p>
          <a:p>
            <a:r>
              <a:rPr lang="en-US" dirty="0"/>
              <a:t>Can I still blame DNS for all my problems?</a:t>
            </a:r>
          </a:p>
          <a:p>
            <a:r>
              <a:rPr lang="en-US" dirty="0"/>
              <a:t>How to properly secure Landing Zones</a:t>
            </a:r>
          </a:p>
          <a:p>
            <a:r>
              <a:rPr lang="en-US" dirty="0"/>
              <a:t>How do I design workloads to fit into or migrate to the landing zone model?</a:t>
            </a:r>
          </a:p>
        </p:txBody>
      </p:sp>
    </p:spTree>
    <p:extLst>
      <p:ext uri="{BB962C8B-B14F-4D97-AF65-F5344CB8AC3E}">
        <p14:creationId xmlns:p14="http://schemas.microsoft.com/office/powerpoint/2010/main" val="383675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00067-2F6D-4F8C-02B2-F10D087E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Adoption Framework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2228C-CD98-3A55-6AD3-09FA5E7E5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112" y="1516437"/>
            <a:ext cx="8791775" cy="5237653"/>
          </a:xfrm>
        </p:spPr>
      </p:pic>
    </p:spTree>
    <p:extLst>
      <p:ext uri="{BB962C8B-B14F-4D97-AF65-F5344CB8AC3E}">
        <p14:creationId xmlns:p14="http://schemas.microsoft.com/office/powerpoint/2010/main" val="33588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6595-6B86-93A0-1443-B8AD3E8E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Adoption Framework - Demarked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70ADA-13AC-FB62-6393-E92D32E36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142" y="1479031"/>
            <a:ext cx="8788362" cy="5235620"/>
          </a:xfrm>
        </p:spPr>
      </p:pic>
    </p:spTree>
    <p:extLst>
      <p:ext uri="{BB962C8B-B14F-4D97-AF65-F5344CB8AC3E}">
        <p14:creationId xmlns:p14="http://schemas.microsoft.com/office/powerpoint/2010/main" val="385056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37DA-B19E-2B41-1520-1E953A9C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Group Primer</a:t>
            </a:r>
          </a:p>
        </p:txBody>
      </p:sp>
      <p:pic>
        <p:nvPicPr>
          <p:cNvPr id="5" name="Content Placeholder 4" descr="A diagram of a company&#10;&#10;AI-generated content may be incorrect.">
            <a:extLst>
              <a:ext uri="{FF2B5EF4-FFF2-40B4-BE49-F238E27FC236}">
                <a16:creationId xmlns:a16="http://schemas.microsoft.com/office/drawing/2014/main" id="{5DA5DC31-8FC6-E6B0-EC0C-55405BFE9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94" y="1670220"/>
            <a:ext cx="9357211" cy="4668838"/>
          </a:xfrm>
        </p:spPr>
      </p:pic>
    </p:spTree>
    <p:extLst>
      <p:ext uri="{BB962C8B-B14F-4D97-AF65-F5344CB8AC3E}">
        <p14:creationId xmlns:p14="http://schemas.microsoft.com/office/powerpoint/2010/main" val="23914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D58D-47B5-FC83-1BC2-2DD15885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Subscription and Resource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41EBC-5596-60C3-612F-27A2469A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78" y="1557216"/>
            <a:ext cx="5750089" cy="5190718"/>
          </a:xfrm>
          <a:prstGeom prst="roundRect">
            <a:avLst>
              <a:gd name="adj" fmla="val 255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1929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48FC-801D-A050-4ABE-40D6D10E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Azure Landing Zone?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11CEC-5D84-36E8-8864-9FDC7E775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Landing Zone is a location that workloads can “Land” in the cloud.</a:t>
            </a:r>
          </a:p>
          <a:p>
            <a:pPr lvl="1"/>
            <a:r>
              <a:rPr lang="en-US" dirty="0"/>
              <a:t>Broken up into Platform and Application Landing Zones</a:t>
            </a:r>
          </a:p>
          <a:p>
            <a:r>
              <a:rPr lang="en-US" dirty="0"/>
              <a:t>Applications can be a single line of business app such as SAP or a single priority workload</a:t>
            </a:r>
          </a:p>
          <a:p>
            <a:r>
              <a:rPr lang="en-US" dirty="0"/>
              <a:t>Applications could also be a collection of workloads maintained by a single group (ex: finance apps, marketing apps, sales apps,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Each Landing Zone consists of one or more subscriptions that all resources reside in (Typically a Prod and Non-Prod)</a:t>
            </a:r>
          </a:p>
          <a:p>
            <a:r>
              <a:rPr lang="en-US" dirty="0"/>
              <a:t>A Landing zone is the top level that access or policy should be applied for a given application/collection.</a:t>
            </a:r>
          </a:p>
        </p:txBody>
      </p:sp>
    </p:spTree>
    <p:extLst>
      <p:ext uri="{BB962C8B-B14F-4D97-AF65-F5344CB8AC3E}">
        <p14:creationId xmlns:p14="http://schemas.microsoft.com/office/powerpoint/2010/main" val="3179580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SatMoA2025Template.potx" id="{C5A4FE0C-E499-41FE-B39D-A5E337B7AB5D}" vid="{CF63C52F-65E1-41FC-B88F-189B36FA1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20" ma:contentTypeDescription="Create a new document." ma:contentTypeScope="" ma:versionID="9926a708316be73da3f3a5bd4ff97d05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b04a7c4ced30567db5a7e999b24446c0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4c1987-0261-432a-b2ef-a9da39f1b5e2">
      <Terms xmlns="http://schemas.microsoft.com/office/infopath/2007/PartnerControls"/>
    </lcf76f155ced4ddcb4097134ff3c332f>
    <TaxCatchAll xmlns="0f628621-369a-46c7-83bd-de17ca407533" xsi:nil="true"/>
  </documentManagement>
</p:properties>
</file>

<file path=customXml/itemProps1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9C335D-62A5-479D-8FAE-C7FE39281B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E0B4D4-529D-4984-8525-2DCCA1BEFF9D}">
  <ds:schemaRefs>
    <ds:schemaRef ds:uri="http://schemas.microsoft.com/office/2006/documentManagement/types"/>
    <ds:schemaRef ds:uri="7555f1cb-ef2a-4ff4-8d1a-1bfe00ed5aef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e470cc9d-a642-4b0f-b23c-713bf2631d97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94c1987-0261-432a-b2ef-a9da39f1b5e2"/>
    <ds:schemaRef ds:uri="0f628621-369a-46c7-83bd-de17ca40753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MMSatMoA2025Template</Template>
  <TotalTime>20392</TotalTime>
  <Words>1325</Words>
  <Application>Microsoft Office PowerPoint</Application>
  <PresentationFormat>Widescreen</PresentationFormat>
  <Paragraphs>181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Arial</vt:lpstr>
      <vt:lpstr>Calibri</vt:lpstr>
      <vt:lpstr>Wingdings</vt:lpstr>
      <vt:lpstr>Office Theme</vt:lpstr>
      <vt:lpstr>Azure Landing Zones</vt:lpstr>
      <vt:lpstr>Attention</vt:lpstr>
      <vt:lpstr>PowerPoint Presentation</vt:lpstr>
      <vt:lpstr>Azure Landing Zones</vt:lpstr>
      <vt:lpstr>Cloud Adoption Framework</vt:lpstr>
      <vt:lpstr>Cloud Adoption Framework - Demarked</vt:lpstr>
      <vt:lpstr>Management Group Primer</vt:lpstr>
      <vt:lpstr>Subscription and Resource Structure</vt:lpstr>
      <vt:lpstr>What is an Azure Landing Zone?</vt:lpstr>
      <vt:lpstr>What is an Azure Landing Zone?  Contd.</vt:lpstr>
      <vt:lpstr>Platform Landing Zones</vt:lpstr>
      <vt:lpstr>Application Landing Zones</vt:lpstr>
      <vt:lpstr>Workload Design</vt:lpstr>
      <vt:lpstr>When to Landing Zone</vt:lpstr>
      <vt:lpstr>Landing Zone Vending</vt:lpstr>
      <vt:lpstr>Data Collection and Pipelines</vt:lpstr>
      <vt:lpstr>LZ and Vending Considerations</vt:lpstr>
      <vt:lpstr>Vending</vt:lpstr>
      <vt:lpstr>Network Considerations</vt:lpstr>
      <vt:lpstr>So About those Private Endpoints……………….</vt:lpstr>
      <vt:lpstr>Private Endpoint Cost Considerations</vt:lpstr>
      <vt:lpstr>Private Endpoint Cost Examples</vt:lpstr>
      <vt:lpstr>How does a Public Endpoint Work?</vt:lpstr>
      <vt:lpstr>How does a Private Endpoint Work?</vt:lpstr>
      <vt:lpstr>What About Egress Traffic?</vt:lpstr>
      <vt:lpstr>Management Group Structure</vt:lpstr>
      <vt:lpstr>Building a Landing Zone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MMS 2025 at MOA</dc:subject>
  <dc:creator>Scott Corio</dc:creator>
  <cp:lastModifiedBy>Donnie Taylor</cp:lastModifiedBy>
  <cp:revision>3</cp:revision>
  <dcterms:created xsi:type="dcterms:W3CDTF">2025-02-26T01:56:57Z</dcterms:created>
  <dcterms:modified xsi:type="dcterms:W3CDTF">2025-04-22T23:16:12Z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0x010100066787FB9552CF40BFF026EAAC52FBCA</vt:lpwstr>
  </property>
  <property fmtid="{D5CDD505-2E9C-101B-9397-08002B2CF9AE}" pid="3" name="MediaServiceImageTags">
    <vt:lpwstr/>
  </property>
</Properties>
</file>